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372" r:id="rId24"/>
    <p:sldId id="278" r:id="rId25"/>
    <p:sldId id="279" r:id="rId26"/>
    <p:sldId id="280" r:id="rId27"/>
    <p:sldId id="281" r:id="rId28"/>
    <p:sldId id="282" r:id="rId29"/>
    <p:sldId id="383" r:id="rId30"/>
    <p:sldId id="283" r:id="rId31"/>
    <p:sldId id="284" r:id="rId32"/>
    <p:sldId id="285" r:id="rId33"/>
    <p:sldId id="286" r:id="rId34"/>
    <p:sldId id="368" r:id="rId35"/>
    <p:sldId id="369" r:id="rId36"/>
    <p:sldId id="376" r:id="rId37"/>
    <p:sldId id="377" r:id="rId38"/>
    <p:sldId id="287" r:id="rId39"/>
    <p:sldId id="288" r:id="rId40"/>
    <p:sldId id="289" r:id="rId41"/>
    <p:sldId id="290" r:id="rId42"/>
    <p:sldId id="378" r:id="rId43"/>
    <p:sldId id="370" r:id="rId44"/>
    <p:sldId id="379" r:id="rId45"/>
    <p:sldId id="380" r:id="rId46"/>
    <p:sldId id="381" r:id="rId47"/>
    <p:sldId id="294" r:id="rId48"/>
    <p:sldId id="295" r:id="rId49"/>
    <p:sldId id="296" r:id="rId50"/>
    <p:sldId id="297" r:id="rId51"/>
    <p:sldId id="298" r:id="rId52"/>
    <p:sldId id="299" r:id="rId53"/>
    <p:sldId id="300" r:id="rId54"/>
    <p:sldId id="302" r:id="rId55"/>
    <p:sldId id="301" r:id="rId56"/>
    <p:sldId id="345"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3" r:id="rId88"/>
    <p:sldId id="334" r:id="rId89"/>
    <p:sldId id="342" r:id="rId90"/>
    <p:sldId id="353" r:id="rId91"/>
    <p:sldId id="355" r:id="rId92"/>
    <p:sldId id="354" r:id="rId93"/>
    <p:sldId id="351" r:id="rId94"/>
    <p:sldId id="356" r:id="rId95"/>
    <p:sldId id="357" r:id="rId96"/>
    <p:sldId id="358" r:id="rId97"/>
    <p:sldId id="359" r:id="rId98"/>
    <p:sldId id="352" r:id="rId99"/>
    <p:sldId id="360" r:id="rId100"/>
    <p:sldId id="363" r:id="rId101"/>
    <p:sldId id="364" r:id="rId102"/>
    <p:sldId id="365" r:id="rId103"/>
    <p:sldId id="366" r:id="rId104"/>
    <p:sldId id="367" r:id="rId105"/>
    <p:sldId id="335" r:id="rId106"/>
    <p:sldId id="346" r:id="rId107"/>
    <p:sldId id="347" r:id="rId108"/>
    <p:sldId id="348" r:id="rId109"/>
    <p:sldId id="349" r:id="rId110"/>
    <p:sldId id="373" r:id="rId111"/>
    <p:sldId id="343" r:id="rId112"/>
    <p:sldId id="344" r:id="rId113"/>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20A2626B-890B-415C-8831-E1EBBB5EA95D}">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372"/>
            <p14:sldId id="278"/>
            <p14:sldId id="279"/>
            <p14:sldId id="280"/>
            <p14:sldId id="281"/>
            <p14:sldId id="282"/>
            <p14:sldId id="383"/>
            <p14:sldId id="283"/>
            <p14:sldId id="284"/>
            <p14:sldId id="285"/>
            <p14:sldId id="286"/>
            <p14:sldId id="368"/>
            <p14:sldId id="369"/>
            <p14:sldId id="376"/>
            <p14:sldId id="377"/>
            <p14:sldId id="287"/>
            <p14:sldId id="288"/>
            <p14:sldId id="289"/>
            <p14:sldId id="290"/>
            <p14:sldId id="378"/>
            <p14:sldId id="370"/>
            <p14:sldId id="379"/>
            <p14:sldId id="380"/>
            <p14:sldId id="381"/>
            <p14:sldId id="294"/>
            <p14:sldId id="295"/>
            <p14:sldId id="296"/>
            <p14:sldId id="297"/>
            <p14:sldId id="298"/>
            <p14:sldId id="299"/>
            <p14:sldId id="300"/>
            <p14:sldId id="302"/>
            <p14:sldId id="301"/>
            <p14:sldId id="345"/>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42"/>
            <p14:sldId id="353"/>
            <p14:sldId id="355"/>
            <p14:sldId id="354"/>
            <p14:sldId id="351"/>
            <p14:sldId id="356"/>
            <p14:sldId id="357"/>
            <p14:sldId id="358"/>
            <p14:sldId id="359"/>
            <p14:sldId id="352"/>
            <p14:sldId id="360"/>
            <p14:sldId id="363"/>
            <p14:sldId id="364"/>
            <p14:sldId id="365"/>
            <p14:sldId id="366"/>
            <p14:sldId id="367"/>
            <p14:sldId id="335"/>
            <p14:sldId id="346"/>
            <p14:sldId id="347"/>
            <p14:sldId id="348"/>
            <p14:sldId id="349"/>
            <p14:sldId id="373"/>
            <p14:sldId id="343"/>
            <p14:sldId id="344"/>
          </p14:sldIdLst>
        </p14:section>
      </p14:sectionLst>
    </p:ext>
    <p:ext uri="{EFAFB233-063F-42B5-8137-9DF3F51BA10A}">
      <p15:sldGuideLst xmlns:p15="http://schemas.microsoft.com/office/powerpoint/2012/main">
        <p15:guide id="1" orient="horz" pos="1139" userDrawn="1">
          <p15:clr>
            <a:srgbClr val="A4A3A4"/>
          </p15:clr>
        </p15:guide>
        <p15:guide id="2" pos="529"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5" roundtripDataSignature="AMtx7mhCTtqpa7lD2LhK/gxSQojHFqAu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5F2109-5E34-4DA6-AD65-A8AD41874AB9}" v="63" dt="2024-03-01T12:01:04.6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39"/>
    <p:restoredTop sz="94694"/>
  </p:normalViewPr>
  <p:slideViewPr>
    <p:cSldViewPr snapToGrid="0">
      <p:cViewPr varScale="1">
        <p:scale>
          <a:sx n="101" d="100"/>
          <a:sy n="101" d="100"/>
        </p:scale>
        <p:origin x="474" y="108"/>
      </p:cViewPr>
      <p:guideLst>
        <p:guide orient="horz" pos="1139"/>
        <p:guide pos="5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customschemas.google.com/relationships/presentationmetadata" Target="meta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_rels/data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5EA2FE-3B6E-4005-9B4D-2E553BEA217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4B46DC6-6332-451C-95C8-20905D1C6B3C}">
      <dgm:prSet/>
      <dgm:spPr/>
      <dgm:t>
        <a:bodyPr/>
        <a:lstStyle/>
        <a:p>
          <a:r>
            <a:rPr lang="en-US" dirty="0"/>
            <a:t>Coaching is </a:t>
          </a:r>
          <a:r>
            <a:rPr lang="en-US" dirty="0" err="1"/>
            <a:t>voor</a:t>
          </a:r>
          <a:r>
            <a:rPr lang="en-US" dirty="0"/>
            <a:t> de coach, </a:t>
          </a:r>
          <a:r>
            <a:rPr lang="en-US" dirty="0" err="1"/>
            <a:t>aanmoediging</a:t>
          </a:r>
          <a:r>
            <a:rPr lang="en-US" dirty="0"/>
            <a:t> </a:t>
          </a:r>
          <a:r>
            <a:rPr lang="en-US" dirty="0" err="1"/>
            <a:t>voor</a:t>
          </a:r>
          <a:r>
            <a:rPr lang="en-US" dirty="0"/>
            <a:t> </a:t>
          </a:r>
          <a:r>
            <a:rPr lang="en-US" dirty="0" err="1">
              <a:latin typeface="Calibri Light" panose="020F0302020204030204"/>
            </a:rPr>
            <a:t>iedereen</a:t>
          </a:r>
          <a:endParaRPr lang="en-US" dirty="0" err="1"/>
        </a:p>
      </dgm:t>
    </dgm:pt>
    <dgm:pt modelId="{301FC132-A7FD-4591-B246-8FAF3A8B6F09}" type="parTrans" cxnId="{869EEB43-D0D0-4EB5-A445-D50953EA773C}">
      <dgm:prSet/>
      <dgm:spPr/>
      <dgm:t>
        <a:bodyPr/>
        <a:lstStyle/>
        <a:p>
          <a:endParaRPr lang="en-US"/>
        </a:p>
      </dgm:t>
    </dgm:pt>
    <dgm:pt modelId="{3ED060B9-2A33-42B3-B94D-667CE16F8E3F}" type="sibTrans" cxnId="{869EEB43-D0D0-4EB5-A445-D50953EA773C}">
      <dgm:prSet/>
      <dgm:spPr/>
      <dgm:t>
        <a:bodyPr/>
        <a:lstStyle/>
        <a:p>
          <a:endParaRPr lang="en-US"/>
        </a:p>
      </dgm:t>
    </dgm:pt>
    <dgm:pt modelId="{9B825922-3A16-4E8F-BDC2-05B058F91705}">
      <dgm:prSet/>
      <dgm:spPr/>
      <dgm:t>
        <a:bodyPr/>
        <a:lstStyle/>
        <a:p>
          <a:r>
            <a:rPr lang="en-US" dirty="0" err="1"/>
            <a:t>Voorbeeldfunctie</a:t>
          </a:r>
          <a:r>
            <a:rPr lang="en-US" dirty="0"/>
            <a:t> van Fair Play </a:t>
          </a:r>
          <a:r>
            <a:rPr lang="en-US" dirty="0" err="1"/>
            <a:t>naar</a:t>
          </a:r>
          <a:r>
            <a:rPr lang="en-US" dirty="0"/>
            <a:t> de supporters toe</a:t>
          </a:r>
        </a:p>
      </dgm:t>
    </dgm:pt>
    <dgm:pt modelId="{01CE9BA1-DF8E-4108-BDAF-D26065106BD4}" type="parTrans" cxnId="{7A4C77F8-850E-4712-B94F-C115A7E5E4CB}">
      <dgm:prSet/>
      <dgm:spPr/>
      <dgm:t>
        <a:bodyPr/>
        <a:lstStyle/>
        <a:p>
          <a:endParaRPr lang="en-US"/>
        </a:p>
      </dgm:t>
    </dgm:pt>
    <dgm:pt modelId="{7BB1397F-DA3D-48C1-9916-981166AF3860}" type="sibTrans" cxnId="{7A4C77F8-850E-4712-B94F-C115A7E5E4CB}">
      <dgm:prSet/>
      <dgm:spPr/>
      <dgm:t>
        <a:bodyPr/>
        <a:lstStyle/>
        <a:p>
          <a:endParaRPr lang="en-US"/>
        </a:p>
      </dgm:t>
    </dgm:pt>
    <dgm:pt modelId="{A1FB82E7-F0CC-4457-B82C-49F15EDE1AEA}">
      <dgm:prSet/>
      <dgm:spPr/>
      <dgm:t>
        <a:bodyPr/>
        <a:lstStyle/>
        <a:p>
          <a:r>
            <a:rPr lang="en-US" dirty="0" err="1"/>
            <a:t>Bemiddelend</a:t>
          </a:r>
          <a:r>
            <a:rPr lang="en-US" dirty="0"/>
            <a:t> </a:t>
          </a:r>
          <a:r>
            <a:rPr lang="en-US" dirty="0" err="1"/>
            <a:t>bij</a:t>
          </a:r>
          <a:r>
            <a:rPr lang="en-US" dirty="0"/>
            <a:t> conflict </a:t>
          </a:r>
          <a:r>
            <a:rPr lang="en-US" dirty="0" err="1"/>
            <a:t>tussen</a:t>
          </a:r>
          <a:r>
            <a:rPr lang="en-US" dirty="0"/>
            <a:t> </a:t>
          </a:r>
          <a:r>
            <a:rPr lang="en-US" dirty="0" err="1"/>
            <a:t>spelers</a:t>
          </a:r>
          <a:r>
            <a:rPr lang="en-US" dirty="0"/>
            <a:t>/coach</a:t>
          </a:r>
        </a:p>
      </dgm:t>
    </dgm:pt>
    <dgm:pt modelId="{8582FF24-9D2F-4F48-9A31-4923D7332043}" type="parTrans" cxnId="{888C2A70-D651-4E87-A245-C60D5AE10EB3}">
      <dgm:prSet/>
      <dgm:spPr/>
      <dgm:t>
        <a:bodyPr/>
        <a:lstStyle/>
        <a:p>
          <a:endParaRPr lang="en-US"/>
        </a:p>
      </dgm:t>
    </dgm:pt>
    <dgm:pt modelId="{9F72B6ED-2CC4-4030-B669-1F4ADBA272DB}" type="sibTrans" cxnId="{888C2A70-D651-4E87-A245-C60D5AE10EB3}">
      <dgm:prSet/>
      <dgm:spPr/>
      <dgm:t>
        <a:bodyPr/>
        <a:lstStyle/>
        <a:p>
          <a:endParaRPr lang="en-US"/>
        </a:p>
      </dgm:t>
    </dgm:pt>
    <dgm:pt modelId="{7CABB9EF-1B0D-4ACF-8C94-40D2E2C5019D}">
      <dgm:prSet/>
      <dgm:spPr/>
      <dgm:t>
        <a:bodyPr/>
        <a:lstStyle/>
        <a:p>
          <a:r>
            <a:rPr lang="en-US" dirty="0" err="1"/>
            <a:t>Ondersteunend</a:t>
          </a:r>
          <a:r>
            <a:rPr lang="en-US" dirty="0"/>
            <a:t> </a:t>
          </a:r>
          <a:r>
            <a:rPr lang="en-US" dirty="0" err="1"/>
            <a:t>voor</a:t>
          </a:r>
          <a:r>
            <a:rPr lang="en-US" dirty="0"/>
            <a:t> alle </a:t>
          </a:r>
          <a:r>
            <a:rPr lang="en-US" dirty="0" err="1"/>
            <a:t>betrokkenen</a:t>
          </a:r>
        </a:p>
      </dgm:t>
    </dgm:pt>
    <dgm:pt modelId="{CC3E870B-0388-4057-9EA2-D50E438D2E83}" type="parTrans" cxnId="{45748108-4F5C-46FA-9902-7DD483051885}">
      <dgm:prSet/>
      <dgm:spPr/>
      <dgm:t>
        <a:bodyPr/>
        <a:lstStyle/>
        <a:p>
          <a:endParaRPr lang="en-US"/>
        </a:p>
      </dgm:t>
    </dgm:pt>
    <dgm:pt modelId="{B8FB20F1-ED21-43A1-B890-073EDDAEFC3C}" type="sibTrans" cxnId="{45748108-4F5C-46FA-9902-7DD483051885}">
      <dgm:prSet/>
      <dgm:spPr/>
      <dgm:t>
        <a:bodyPr/>
        <a:lstStyle/>
        <a:p>
          <a:endParaRPr lang="en-US"/>
        </a:p>
      </dgm:t>
    </dgm:pt>
    <dgm:pt modelId="{BB916DA1-354E-4CC9-9F60-7353E85EF082}" type="pres">
      <dgm:prSet presAssocID="{5C5EA2FE-3B6E-4005-9B4D-2E553BEA2174}" presName="root" presStyleCnt="0">
        <dgm:presLayoutVars>
          <dgm:dir/>
          <dgm:resizeHandles val="exact"/>
        </dgm:presLayoutVars>
      </dgm:prSet>
      <dgm:spPr/>
    </dgm:pt>
    <dgm:pt modelId="{CCEAC3E6-3F23-4F50-A19E-645A112FE73D}" type="pres">
      <dgm:prSet presAssocID="{74B46DC6-6332-451C-95C8-20905D1C6B3C}" presName="compNode" presStyleCnt="0"/>
      <dgm:spPr/>
    </dgm:pt>
    <dgm:pt modelId="{05F96AE5-8EF7-469D-89CD-B659669D2289}" type="pres">
      <dgm:prSet presAssocID="{74B46DC6-6332-451C-95C8-20905D1C6B3C}" presName="bgRect" presStyleLbl="bgShp" presStyleIdx="0" presStyleCnt="4"/>
      <dgm:spPr/>
    </dgm:pt>
    <dgm:pt modelId="{2BF8A900-DB7D-4F30-8CC2-582BEEF73589}" type="pres">
      <dgm:prSet presAssocID="{74B46DC6-6332-451C-95C8-20905D1C6B3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nt"/>
        </a:ext>
      </dgm:extLst>
    </dgm:pt>
    <dgm:pt modelId="{623DFC65-2869-4CB2-8A58-20156332F094}" type="pres">
      <dgm:prSet presAssocID="{74B46DC6-6332-451C-95C8-20905D1C6B3C}" presName="spaceRect" presStyleCnt="0"/>
      <dgm:spPr/>
    </dgm:pt>
    <dgm:pt modelId="{FA936FE6-08D9-4EC8-A408-CEE5103DCF19}" type="pres">
      <dgm:prSet presAssocID="{74B46DC6-6332-451C-95C8-20905D1C6B3C}" presName="parTx" presStyleLbl="revTx" presStyleIdx="0" presStyleCnt="4">
        <dgm:presLayoutVars>
          <dgm:chMax val="0"/>
          <dgm:chPref val="0"/>
        </dgm:presLayoutVars>
      </dgm:prSet>
      <dgm:spPr/>
    </dgm:pt>
    <dgm:pt modelId="{0AF2204B-BB26-422E-B037-1B00159C0071}" type="pres">
      <dgm:prSet presAssocID="{3ED060B9-2A33-42B3-B94D-667CE16F8E3F}" presName="sibTrans" presStyleCnt="0"/>
      <dgm:spPr/>
    </dgm:pt>
    <dgm:pt modelId="{EEF691F6-290D-4E85-BE98-C9A381981EC0}" type="pres">
      <dgm:prSet presAssocID="{9B825922-3A16-4E8F-BDC2-05B058F91705}" presName="compNode" presStyleCnt="0"/>
      <dgm:spPr/>
    </dgm:pt>
    <dgm:pt modelId="{0ADF6D98-2035-486A-8793-44FC7AC03BA1}" type="pres">
      <dgm:prSet presAssocID="{9B825922-3A16-4E8F-BDC2-05B058F91705}" presName="bgRect" presStyleLbl="bgShp" presStyleIdx="1" presStyleCnt="4"/>
      <dgm:spPr/>
    </dgm:pt>
    <dgm:pt modelId="{BF988215-A203-42FB-9479-B4D612793732}" type="pres">
      <dgm:prSet presAssocID="{9B825922-3A16-4E8F-BDC2-05B058F9170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ccer"/>
        </a:ext>
      </dgm:extLst>
    </dgm:pt>
    <dgm:pt modelId="{91F2A3FD-32DE-4BFE-A16F-1AEF66EF33F0}" type="pres">
      <dgm:prSet presAssocID="{9B825922-3A16-4E8F-BDC2-05B058F91705}" presName="spaceRect" presStyleCnt="0"/>
      <dgm:spPr/>
    </dgm:pt>
    <dgm:pt modelId="{D773ED7F-9943-40BC-A805-9821809330BB}" type="pres">
      <dgm:prSet presAssocID="{9B825922-3A16-4E8F-BDC2-05B058F91705}" presName="parTx" presStyleLbl="revTx" presStyleIdx="1" presStyleCnt="4">
        <dgm:presLayoutVars>
          <dgm:chMax val="0"/>
          <dgm:chPref val="0"/>
        </dgm:presLayoutVars>
      </dgm:prSet>
      <dgm:spPr/>
    </dgm:pt>
    <dgm:pt modelId="{4623268A-6702-47EC-9D91-E4B0AB39EF8C}" type="pres">
      <dgm:prSet presAssocID="{7BB1397F-DA3D-48C1-9916-981166AF3860}" presName="sibTrans" presStyleCnt="0"/>
      <dgm:spPr/>
    </dgm:pt>
    <dgm:pt modelId="{731CCA10-DD99-4329-8B21-8AB4830A654D}" type="pres">
      <dgm:prSet presAssocID="{A1FB82E7-F0CC-4457-B82C-49F15EDE1AEA}" presName="compNode" presStyleCnt="0"/>
      <dgm:spPr/>
    </dgm:pt>
    <dgm:pt modelId="{B606A371-B2A8-4CA1-9171-C6E34DBC87BC}" type="pres">
      <dgm:prSet presAssocID="{A1FB82E7-F0CC-4457-B82C-49F15EDE1AEA}" presName="bgRect" presStyleLbl="bgShp" presStyleIdx="2" presStyleCnt="4"/>
      <dgm:spPr/>
    </dgm:pt>
    <dgm:pt modelId="{6FFBADDD-8B17-4519-8DE9-EEC33E7F4001}" type="pres">
      <dgm:prSet presAssocID="{A1FB82E7-F0CC-4457-B82C-49F15EDE1AE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ngry Face with Solid Fill"/>
        </a:ext>
      </dgm:extLst>
    </dgm:pt>
    <dgm:pt modelId="{BA0D496C-EDCD-473A-A647-026D13E0C721}" type="pres">
      <dgm:prSet presAssocID="{A1FB82E7-F0CC-4457-B82C-49F15EDE1AEA}" presName="spaceRect" presStyleCnt="0"/>
      <dgm:spPr/>
    </dgm:pt>
    <dgm:pt modelId="{96599EA1-E293-4F6A-87A9-AF29DB5598A1}" type="pres">
      <dgm:prSet presAssocID="{A1FB82E7-F0CC-4457-B82C-49F15EDE1AEA}" presName="parTx" presStyleLbl="revTx" presStyleIdx="2" presStyleCnt="4">
        <dgm:presLayoutVars>
          <dgm:chMax val="0"/>
          <dgm:chPref val="0"/>
        </dgm:presLayoutVars>
      </dgm:prSet>
      <dgm:spPr/>
    </dgm:pt>
    <dgm:pt modelId="{B4A77B2D-04AD-4757-A555-B93DC3A220BD}" type="pres">
      <dgm:prSet presAssocID="{9F72B6ED-2CC4-4030-B669-1F4ADBA272DB}" presName="sibTrans" presStyleCnt="0"/>
      <dgm:spPr/>
    </dgm:pt>
    <dgm:pt modelId="{8D0B620B-1458-421F-9AC9-BF302EBBF02F}" type="pres">
      <dgm:prSet presAssocID="{7CABB9EF-1B0D-4ACF-8C94-40D2E2C5019D}" presName="compNode" presStyleCnt="0"/>
      <dgm:spPr/>
    </dgm:pt>
    <dgm:pt modelId="{B031AD78-BBAC-46D5-8064-3625760B3C6D}" type="pres">
      <dgm:prSet presAssocID="{7CABB9EF-1B0D-4ACF-8C94-40D2E2C5019D}" presName="bgRect" presStyleLbl="bgShp" presStyleIdx="3" presStyleCnt="4"/>
      <dgm:spPr/>
    </dgm:pt>
    <dgm:pt modelId="{B8B252A5-8CDB-45EB-8E00-7D2BA0083293}" type="pres">
      <dgm:prSet presAssocID="{7CABB9EF-1B0D-4ACF-8C94-40D2E2C5019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3E7D48F5-0B73-44CE-9B7C-B694F5A6DB6A}" type="pres">
      <dgm:prSet presAssocID="{7CABB9EF-1B0D-4ACF-8C94-40D2E2C5019D}" presName="spaceRect" presStyleCnt="0"/>
      <dgm:spPr/>
    </dgm:pt>
    <dgm:pt modelId="{37777A1D-2153-43F0-89CD-DC0CC195804B}" type="pres">
      <dgm:prSet presAssocID="{7CABB9EF-1B0D-4ACF-8C94-40D2E2C5019D}" presName="parTx" presStyleLbl="revTx" presStyleIdx="3" presStyleCnt="4">
        <dgm:presLayoutVars>
          <dgm:chMax val="0"/>
          <dgm:chPref val="0"/>
        </dgm:presLayoutVars>
      </dgm:prSet>
      <dgm:spPr/>
    </dgm:pt>
  </dgm:ptLst>
  <dgm:cxnLst>
    <dgm:cxn modelId="{45748108-4F5C-46FA-9902-7DD483051885}" srcId="{5C5EA2FE-3B6E-4005-9B4D-2E553BEA2174}" destId="{7CABB9EF-1B0D-4ACF-8C94-40D2E2C5019D}" srcOrd="3" destOrd="0" parTransId="{CC3E870B-0388-4057-9EA2-D50E438D2E83}" sibTransId="{B8FB20F1-ED21-43A1-B890-073EDDAEFC3C}"/>
    <dgm:cxn modelId="{869EEB43-D0D0-4EB5-A445-D50953EA773C}" srcId="{5C5EA2FE-3B6E-4005-9B4D-2E553BEA2174}" destId="{74B46DC6-6332-451C-95C8-20905D1C6B3C}" srcOrd="0" destOrd="0" parTransId="{301FC132-A7FD-4591-B246-8FAF3A8B6F09}" sibTransId="{3ED060B9-2A33-42B3-B94D-667CE16F8E3F}"/>
    <dgm:cxn modelId="{888C2A70-D651-4E87-A245-C60D5AE10EB3}" srcId="{5C5EA2FE-3B6E-4005-9B4D-2E553BEA2174}" destId="{A1FB82E7-F0CC-4457-B82C-49F15EDE1AEA}" srcOrd="2" destOrd="0" parTransId="{8582FF24-9D2F-4F48-9A31-4923D7332043}" sibTransId="{9F72B6ED-2CC4-4030-B669-1F4ADBA272DB}"/>
    <dgm:cxn modelId="{27033B56-18E3-4F0F-9CEE-9FB63B54DD3B}" type="presOf" srcId="{9B825922-3A16-4E8F-BDC2-05B058F91705}" destId="{D773ED7F-9943-40BC-A805-9821809330BB}" srcOrd="0" destOrd="0" presId="urn:microsoft.com/office/officeart/2018/2/layout/IconVerticalSolidList"/>
    <dgm:cxn modelId="{74BE387B-96B3-48CB-A1DF-492E5E130E72}" type="presOf" srcId="{7CABB9EF-1B0D-4ACF-8C94-40D2E2C5019D}" destId="{37777A1D-2153-43F0-89CD-DC0CC195804B}" srcOrd="0" destOrd="0" presId="urn:microsoft.com/office/officeart/2018/2/layout/IconVerticalSolidList"/>
    <dgm:cxn modelId="{3DAF3CA7-62EC-4BE1-BE59-96CFFCBD3796}" type="presOf" srcId="{A1FB82E7-F0CC-4457-B82C-49F15EDE1AEA}" destId="{96599EA1-E293-4F6A-87A9-AF29DB5598A1}" srcOrd="0" destOrd="0" presId="urn:microsoft.com/office/officeart/2018/2/layout/IconVerticalSolidList"/>
    <dgm:cxn modelId="{C2824BAF-1B24-4181-9B44-BFF8EC9A9A47}" type="presOf" srcId="{74B46DC6-6332-451C-95C8-20905D1C6B3C}" destId="{FA936FE6-08D9-4EC8-A408-CEE5103DCF19}" srcOrd="0" destOrd="0" presId="urn:microsoft.com/office/officeart/2018/2/layout/IconVerticalSolidList"/>
    <dgm:cxn modelId="{284C55B1-8E83-49D4-80F4-E3C9DD9856FB}" type="presOf" srcId="{5C5EA2FE-3B6E-4005-9B4D-2E553BEA2174}" destId="{BB916DA1-354E-4CC9-9F60-7353E85EF082}" srcOrd="0" destOrd="0" presId="urn:microsoft.com/office/officeart/2018/2/layout/IconVerticalSolidList"/>
    <dgm:cxn modelId="{7A4C77F8-850E-4712-B94F-C115A7E5E4CB}" srcId="{5C5EA2FE-3B6E-4005-9B4D-2E553BEA2174}" destId="{9B825922-3A16-4E8F-BDC2-05B058F91705}" srcOrd="1" destOrd="0" parTransId="{01CE9BA1-DF8E-4108-BDAF-D26065106BD4}" sibTransId="{7BB1397F-DA3D-48C1-9916-981166AF3860}"/>
    <dgm:cxn modelId="{46C8BE05-991A-487A-8538-221BB494526F}" type="presParOf" srcId="{BB916DA1-354E-4CC9-9F60-7353E85EF082}" destId="{CCEAC3E6-3F23-4F50-A19E-645A112FE73D}" srcOrd="0" destOrd="0" presId="urn:microsoft.com/office/officeart/2018/2/layout/IconVerticalSolidList"/>
    <dgm:cxn modelId="{0227CCDB-30B1-4B6A-826F-657A176FA665}" type="presParOf" srcId="{CCEAC3E6-3F23-4F50-A19E-645A112FE73D}" destId="{05F96AE5-8EF7-469D-89CD-B659669D2289}" srcOrd="0" destOrd="0" presId="urn:microsoft.com/office/officeart/2018/2/layout/IconVerticalSolidList"/>
    <dgm:cxn modelId="{3DF3B4FF-050F-4441-9E5C-9468C464422A}" type="presParOf" srcId="{CCEAC3E6-3F23-4F50-A19E-645A112FE73D}" destId="{2BF8A900-DB7D-4F30-8CC2-582BEEF73589}" srcOrd="1" destOrd="0" presId="urn:microsoft.com/office/officeart/2018/2/layout/IconVerticalSolidList"/>
    <dgm:cxn modelId="{4B5A00A4-A3DB-415E-81BF-651F0151D539}" type="presParOf" srcId="{CCEAC3E6-3F23-4F50-A19E-645A112FE73D}" destId="{623DFC65-2869-4CB2-8A58-20156332F094}" srcOrd="2" destOrd="0" presId="urn:microsoft.com/office/officeart/2018/2/layout/IconVerticalSolidList"/>
    <dgm:cxn modelId="{66EF4958-A910-4151-9ECF-D8DD30A10BF1}" type="presParOf" srcId="{CCEAC3E6-3F23-4F50-A19E-645A112FE73D}" destId="{FA936FE6-08D9-4EC8-A408-CEE5103DCF19}" srcOrd="3" destOrd="0" presId="urn:microsoft.com/office/officeart/2018/2/layout/IconVerticalSolidList"/>
    <dgm:cxn modelId="{7B761294-C5B4-496A-8247-88F86B3BF942}" type="presParOf" srcId="{BB916DA1-354E-4CC9-9F60-7353E85EF082}" destId="{0AF2204B-BB26-422E-B037-1B00159C0071}" srcOrd="1" destOrd="0" presId="urn:microsoft.com/office/officeart/2018/2/layout/IconVerticalSolidList"/>
    <dgm:cxn modelId="{07D5749B-23D6-4980-ABD7-72A006709DA8}" type="presParOf" srcId="{BB916DA1-354E-4CC9-9F60-7353E85EF082}" destId="{EEF691F6-290D-4E85-BE98-C9A381981EC0}" srcOrd="2" destOrd="0" presId="urn:microsoft.com/office/officeart/2018/2/layout/IconVerticalSolidList"/>
    <dgm:cxn modelId="{21B0E509-0129-46C1-A1A3-97D486EA8FAE}" type="presParOf" srcId="{EEF691F6-290D-4E85-BE98-C9A381981EC0}" destId="{0ADF6D98-2035-486A-8793-44FC7AC03BA1}" srcOrd="0" destOrd="0" presId="urn:microsoft.com/office/officeart/2018/2/layout/IconVerticalSolidList"/>
    <dgm:cxn modelId="{85C97DE7-F8B6-4DB0-A68A-FF55AEB4335E}" type="presParOf" srcId="{EEF691F6-290D-4E85-BE98-C9A381981EC0}" destId="{BF988215-A203-42FB-9479-B4D612793732}" srcOrd="1" destOrd="0" presId="urn:microsoft.com/office/officeart/2018/2/layout/IconVerticalSolidList"/>
    <dgm:cxn modelId="{FFDE4506-5E43-4E74-ADBE-23E9FBC0FFDC}" type="presParOf" srcId="{EEF691F6-290D-4E85-BE98-C9A381981EC0}" destId="{91F2A3FD-32DE-4BFE-A16F-1AEF66EF33F0}" srcOrd="2" destOrd="0" presId="urn:microsoft.com/office/officeart/2018/2/layout/IconVerticalSolidList"/>
    <dgm:cxn modelId="{3B64FCB9-7FF4-42A3-A6C1-EDC67DF9E66A}" type="presParOf" srcId="{EEF691F6-290D-4E85-BE98-C9A381981EC0}" destId="{D773ED7F-9943-40BC-A805-9821809330BB}" srcOrd="3" destOrd="0" presId="urn:microsoft.com/office/officeart/2018/2/layout/IconVerticalSolidList"/>
    <dgm:cxn modelId="{7582291E-1412-4902-9903-CE1B1E4ECCB8}" type="presParOf" srcId="{BB916DA1-354E-4CC9-9F60-7353E85EF082}" destId="{4623268A-6702-47EC-9D91-E4B0AB39EF8C}" srcOrd="3" destOrd="0" presId="urn:microsoft.com/office/officeart/2018/2/layout/IconVerticalSolidList"/>
    <dgm:cxn modelId="{026EAAB0-43F9-49BB-BDB5-EBE487C83708}" type="presParOf" srcId="{BB916DA1-354E-4CC9-9F60-7353E85EF082}" destId="{731CCA10-DD99-4329-8B21-8AB4830A654D}" srcOrd="4" destOrd="0" presId="urn:microsoft.com/office/officeart/2018/2/layout/IconVerticalSolidList"/>
    <dgm:cxn modelId="{3CE98259-A629-4833-8B30-1DD2B5990BB6}" type="presParOf" srcId="{731CCA10-DD99-4329-8B21-8AB4830A654D}" destId="{B606A371-B2A8-4CA1-9171-C6E34DBC87BC}" srcOrd="0" destOrd="0" presId="urn:microsoft.com/office/officeart/2018/2/layout/IconVerticalSolidList"/>
    <dgm:cxn modelId="{07D8A075-C676-4403-B69E-4ADF2A35B11F}" type="presParOf" srcId="{731CCA10-DD99-4329-8B21-8AB4830A654D}" destId="{6FFBADDD-8B17-4519-8DE9-EEC33E7F4001}" srcOrd="1" destOrd="0" presId="urn:microsoft.com/office/officeart/2018/2/layout/IconVerticalSolidList"/>
    <dgm:cxn modelId="{5591FE52-C969-4283-AE61-25A7B42AD416}" type="presParOf" srcId="{731CCA10-DD99-4329-8B21-8AB4830A654D}" destId="{BA0D496C-EDCD-473A-A647-026D13E0C721}" srcOrd="2" destOrd="0" presId="urn:microsoft.com/office/officeart/2018/2/layout/IconVerticalSolidList"/>
    <dgm:cxn modelId="{D9EB9947-F760-4966-9722-96EF51952DEF}" type="presParOf" srcId="{731CCA10-DD99-4329-8B21-8AB4830A654D}" destId="{96599EA1-E293-4F6A-87A9-AF29DB5598A1}" srcOrd="3" destOrd="0" presId="urn:microsoft.com/office/officeart/2018/2/layout/IconVerticalSolidList"/>
    <dgm:cxn modelId="{696862EB-5EB6-441A-8AC7-0BA4D39952D8}" type="presParOf" srcId="{BB916DA1-354E-4CC9-9F60-7353E85EF082}" destId="{B4A77B2D-04AD-4757-A555-B93DC3A220BD}" srcOrd="5" destOrd="0" presId="urn:microsoft.com/office/officeart/2018/2/layout/IconVerticalSolidList"/>
    <dgm:cxn modelId="{1E1EFDF4-8624-4B05-A4EB-9F440E42B075}" type="presParOf" srcId="{BB916DA1-354E-4CC9-9F60-7353E85EF082}" destId="{8D0B620B-1458-421F-9AC9-BF302EBBF02F}" srcOrd="6" destOrd="0" presId="urn:microsoft.com/office/officeart/2018/2/layout/IconVerticalSolidList"/>
    <dgm:cxn modelId="{A91E55F3-FC5D-44D9-994D-82165143FFCC}" type="presParOf" srcId="{8D0B620B-1458-421F-9AC9-BF302EBBF02F}" destId="{B031AD78-BBAC-46D5-8064-3625760B3C6D}" srcOrd="0" destOrd="0" presId="urn:microsoft.com/office/officeart/2018/2/layout/IconVerticalSolidList"/>
    <dgm:cxn modelId="{DDE07AAA-E20B-4B14-906E-C1D99576CAE7}" type="presParOf" srcId="{8D0B620B-1458-421F-9AC9-BF302EBBF02F}" destId="{B8B252A5-8CDB-45EB-8E00-7D2BA0083293}" srcOrd="1" destOrd="0" presId="urn:microsoft.com/office/officeart/2018/2/layout/IconVerticalSolidList"/>
    <dgm:cxn modelId="{FD454571-0A72-4F76-A4F0-6A126BF6911B}" type="presParOf" srcId="{8D0B620B-1458-421F-9AC9-BF302EBBF02F}" destId="{3E7D48F5-0B73-44CE-9B7C-B694F5A6DB6A}" srcOrd="2" destOrd="0" presId="urn:microsoft.com/office/officeart/2018/2/layout/IconVerticalSolidList"/>
    <dgm:cxn modelId="{47752D13-EEA9-4721-9272-97A8783126E8}" type="presParOf" srcId="{8D0B620B-1458-421F-9AC9-BF302EBBF02F}" destId="{37777A1D-2153-43F0-89CD-DC0CC195804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61D443-1A1C-4907-8D13-C45FA65860D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25FE7CE-4034-49C7-A93C-53CBD373848C}">
      <dgm:prSet/>
      <dgm:spPr/>
      <dgm:t>
        <a:bodyPr/>
        <a:lstStyle/>
        <a:p>
          <a:r>
            <a:rPr lang="en-US"/>
            <a:t>Motivered training geven: positieve aanmoediging</a:t>
          </a:r>
        </a:p>
      </dgm:t>
    </dgm:pt>
    <dgm:pt modelId="{0144755C-4001-4539-9569-0BA98E69C24B}" type="parTrans" cxnId="{4F410985-8727-40EC-A57F-FF5A24A7A966}">
      <dgm:prSet/>
      <dgm:spPr/>
      <dgm:t>
        <a:bodyPr/>
        <a:lstStyle/>
        <a:p>
          <a:endParaRPr lang="en-US"/>
        </a:p>
      </dgm:t>
    </dgm:pt>
    <dgm:pt modelId="{D7DAB2CF-D054-4547-AC87-E8143509D1B5}" type="sibTrans" cxnId="{4F410985-8727-40EC-A57F-FF5A24A7A966}">
      <dgm:prSet/>
      <dgm:spPr/>
      <dgm:t>
        <a:bodyPr/>
        <a:lstStyle/>
        <a:p>
          <a:endParaRPr lang="en-US"/>
        </a:p>
      </dgm:t>
    </dgm:pt>
    <dgm:pt modelId="{B0A57E4A-75FC-419A-BF76-36B84C7FFB09}">
      <dgm:prSet/>
      <dgm:spPr/>
      <dgm:t>
        <a:bodyPr/>
        <a:lstStyle/>
        <a:p>
          <a:r>
            <a:rPr lang="en-US"/>
            <a:t>Tijdig zijn, klaarzetten en samen opruimen</a:t>
          </a:r>
        </a:p>
      </dgm:t>
    </dgm:pt>
    <dgm:pt modelId="{5E113FD7-5E8D-413D-B022-8CB213DB850D}" type="parTrans" cxnId="{EC4677D5-624E-4489-A553-F238372A15A3}">
      <dgm:prSet/>
      <dgm:spPr/>
      <dgm:t>
        <a:bodyPr/>
        <a:lstStyle/>
        <a:p>
          <a:endParaRPr lang="en-US"/>
        </a:p>
      </dgm:t>
    </dgm:pt>
    <dgm:pt modelId="{7693B290-5F50-43F7-A819-D68B7908E02A}" type="sibTrans" cxnId="{EC4677D5-624E-4489-A553-F238372A15A3}">
      <dgm:prSet/>
      <dgm:spPr/>
      <dgm:t>
        <a:bodyPr/>
        <a:lstStyle/>
        <a:p>
          <a:endParaRPr lang="en-US"/>
        </a:p>
      </dgm:t>
    </dgm:pt>
    <dgm:pt modelId="{E62EF613-76CB-479D-B208-7D2B02EAFBC5}">
      <dgm:prSet/>
      <dgm:spPr/>
      <dgm:t>
        <a:bodyPr/>
        <a:lstStyle/>
        <a:p>
          <a:r>
            <a:rPr lang="en-US"/>
            <a:t>Aangepast taalgebruik</a:t>
          </a:r>
        </a:p>
      </dgm:t>
    </dgm:pt>
    <dgm:pt modelId="{F46A262B-65B7-4FBF-A7A3-F4CC799463B8}" type="parTrans" cxnId="{7B69E4E2-73C7-401A-ABC5-626596856F1B}">
      <dgm:prSet/>
      <dgm:spPr/>
      <dgm:t>
        <a:bodyPr/>
        <a:lstStyle/>
        <a:p>
          <a:endParaRPr lang="en-US"/>
        </a:p>
      </dgm:t>
    </dgm:pt>
    <dgm:pt modelId="{FC0FAC47-8C87-4E48-AFFF-7F569BB7A2ED}" type="sibTrans" cxnId="{7B69E4E2-73C7-401A-ABC5-626596856F1B}">
      <dgm:prSet/>
      <dgm:spPr/>
      <dgm:t>
        <a:bodyPr/>
        <a:lstStyle/>
        <a:p>
          <a:endParaRPr lang="en-US"/>
        </a:p>
      </dgm:t>
    </dgm:pt>
    <dgm:pt modelId="{B7B97F17-8BAE-4C3B-9FED-4385EE769DB9}">
      <dgm:prSet/>
      <dgm:spPr/>
      <dgm:t>
        <a:bodyPr/>
        <a:lstStyle/>
        <a:p>
          <a:r>
            <a:rPr lang="en-US"/>
            <a:t>Respect voor elkaar, harde woorden uitpraten</a:t>
          </a:r>
        </a:p>
      </dgm:t>
    </dgm:pt>
    <dgm:pt modelId="{7F2FBD93-E4A6-4070-8955-FC97FCE545CC}" type="parTrans" cxnId="{C43059E1-5433-4012-8E5E-4EFF69794D78}">
      <dgm:prSet/>
      <dgm:spPr/>
      <dgm:t>
        <a:bodyPr/>
        <a:lstStyle/>
        <a:p>
          <a:endParaRPr lang="en-US"/>
        </a:p>
      </dgm:t>
    </dgm:pt>
    <dgm:pt modelId="{4909294A-C9F3-4C48-A376-28299C866039}" type="sibTrans" cxnId="{C43059E1-5433-4012-8E5E-4EFF69794D78}">
      <dgm:prSet/>
      <dgm:spPr/>
      <dgm:t>
        <a:bodyPr/>
        <a:lstStyle/>
        <a:p>
          <a:endParaRPr lang="en-US"/>
        </a:p>
      </dgm:t>
    </dgm:pt>
    <dgm:pt modelId="{49A7A4E4-E144-4AD6-B8DC-81DFAECFFCF3}">
      <dgm:prSet/>
      <dgm:spPr/>
      <dgm:t>
        <a:bodyPr/>
        <a:lstStyle/>
        <a:p>
          <a:r>
            <a:rPr lang="en-US"/>
            <a:t>Emoties thuis laten</a:t>
          </a:r>
        </a:p>
      </dgm:t>
    </dgm:pt>
    <dgm:pt modelId="{074F7D84-3FA5-445F-B929-631EF8ABE47D}" type="parTrans" cxnId="{483C4919-4DA0-4C90-9903-77FB4B03D8D6}">
      <dgm:prSet/>
      <dgm:spPr/>
      <dgm:t>
        <a:bodyPr/>
        <a:lstStyle/>
        <a:p>
          <a:endParaRPr lang="en-US"/>
        </a:p>
      </dgm:t>
    </dgm:pt>
    <dgm:pt modelId="{EC7C8FCA-7A86-4C55-AB9F-6005F2E19D5B}" type="sibTrans" cxnId="{483C4919-4DA0-4C90-9903-77FB4B03D8D6}">
      <dgm:prSet/>
      <dgm:spPr/>
      <dgm:t>
        <a:bodyPr/>
        <a:lstStyle/>
        <a:p>
          <a:endParaRPr lang="en-US"/>
        </a:p>
      </dgm:t>
    </dgm:pt>
    <dgm:pt modelId="{5657191A-D15E-42AD-A0B0-4FAC0EC42159}">
      <dgm:prSet/>
      <dgm:spPr/>
      <dgm:t>
        <a:bodyPr/>
        <a:lstStyle/>
        <a:p>
          <a:r>
            <a:rPr lang="en-US"/>
            <a:t>Gevaarlijk of onsportief gedrag altijd aankaarten</a:t>
          </a:r>
        </a:p>
      </dgm:t>
    </dgm:pt>
    <dgm:pt modelId="{02CF6910-1A96-4885-B97F-2DDF706467EC}" type="parTrans" cxnId="{AA204C0F-AB1B-4DDE-954F-D7BED05ED5BB}">
      <dgm:prSet/>
      <dgm:spPr/>
      <dgm:t>
        <a:bodyPr/>
        <a:lstStyle/>
        <a:p>
          <a:endParaRPr lang="en-US"/>
        </a:p>
      </dgm:t>
    </dgm:pt>
    <dgm:pt modelId="{FD608B33-6AA6-4991-80B2-6AAE0A12CDC9}" type="sibTrans" cxnId="{AA204C0F-AB1B-4DDE-954F-D7BED05ED5BB}">
      <dgm:prSet/>
      <dgm:spPr/>
      <dgm:t>
        <a:bodyPr/>
        <a:lstStyle/>
        <a:p>
          <a:endParaRPr lang="en-US"/>
        </a:p>
      </dgm:t>
    </dgm:pt>
    <dgm:pt modelId="{474BF46B-843C-4EFF-A721-59E3A611AF71}" type="pres">
      <dgm:prSet presAssocID="{7561D443-1A1C-4907-8D13-C45FA65860DA}" presName="root" presStyleCnt="0">
        <dgm:presLayoutVars>
          <dgm:dir/>
          <dgm:resizeHandles val="exact"/>
        </dgm:presLayoutVars>
      </dgm:prSet>
      <dgm:spPr/>
    </dgm:pt>
    <dgm:pt modelId="{413DD325-C6FF-4A8D-B142-815BFB9937CC}" type="pres">
      <dgm:prSet presAssocID="{825FE7CE-4034-49C7-A93C-53CBD373848C}" presName="compNode" presStyleCnt="0"/>
      <dgm:spPr/>
    </dgm:pt>
    <dgm:pt modelId="{538CF101-F6B2-442D-B928-E14384D5801E}" type="pres">
      <dgm:prSet presAssocID="{825FE7CE-4034-49C7-A93C-53CBD373848C}" presName="bgRect" presStyleLbl="bgShp" presStyleIdx="0" presStyleCnt="6"/>
      <dgm:spPr/>
    </dgm:pt>
    <dgm:pt modelId="{E2ECEC14-ECAC-4B40-A9DE-A3F3722848DB}" type="pres">
      <dgm:prSet presAssocID="{825FE7CE-4034-49C7-A93C-53CBD373848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umbbell"/>
        </a:ext>
      </dgm:extLst>
    </dgm:pt>
    <dgm:pt modelId="{7032D6D4-4A44-4153-8B72-DEB9B2053861}" type="pres">
      <dgm:prSet presAssocID="{825FE7CE-4034-49C7-A93C-53CBD373848C}" presName="spaceRect" presStyleCnt="0"/>
      <dgm:spPr/>
    </dgm:pt>
    <dgm:pt modelId="{F6A83844-0233-452B-9E09-A4DC6BD49839}" type="pres">
      <dgm:prSet presAssocID="{825FE7CE-4034-49C7-A93C-53CBD373848C}" presName="parTx" presStyleLbl="revTx" presStyleIdx="0" presStyleCnt="6">
        <dgm:presLayoutVars>
          <dgm:chMax val="0"/>
          <dgm:chPref val="0"/>
        </dgm:presLayoutVars>
      </dgm:prSet>
      <dgm:spPr/>
    </dgm:pt>
    <dgm:pt modelId="{B2E61717-8D56-432A-BBA9-5141EDDE383A}" type="pres">
      <dgm:prSet presAssocID="{D7DAB2CF-D054-4547-AC87-E8143509D1B5}" presName="sibTrans" presStyleCnt="0"/>
      <dgm:spPr/>
    </dgm:pt>
    <dgm:pt modelId="{D04D1524-7111-4DC3-A63F-37721F1562FC}" type="pres">
      <dgm:prSet presAssocID="{B0A57E4A-75FC-419A-BF76-36B84C7FFB09}" presName="compNode" presStyleCnt="0"/>
      <dgm:spPr/>
    </dgm:pt>
    <dgm:pt modelId="{D4869B0B-3BEF-4C6D-8F8F-DBDF6124EEED}" type="pres">
      <dgm:prSet presAssocID="{B0A57E4A-75FC-419A-BF76-36B84C7FFB09}" presName="bgRect" presStyleLbl="bgShp" presStyleIdx="1" presStyleCnt="6"/>
      <dgm:spPr/>
    </dgm:pt>
    <dgm:pt modelId="{65B41964-8A7E-491A-8619-64142246174B}" type="pres">
      <dgm:prSet presAssocID="{B0A57E4A-75FC-419A-BF76-36B84C7FFB0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46650480-8B02-4F25-B9B7-E0FF0E69A81C}" type="pres">
      <dgm:prSet presAssocID="{B0A57E4A-75FC-419A-BF76-36B84C7FFB09}" presName="spaceRect" presStyleCnt="0"/>
      <dgm:spPr/>
    </dgm:pt>
    <dgm:pt modelId="{CFFA6B4C-E048-4F49-8F80-89F4E6AF53DA}" type="pres">
      <dgm:prSet presAssocID="{B0A57E4A-75FC-419A-BF76-36B84C7FFB09}" presName="parTx" presStyleLbl="revTx" presStyleIdx="1" presStyleCnt="6">
        <dgm:presLayoutVars>
          <dgm:chMax val="0"/>
          <dgm:chPref val="0"/>
        </dgm:presLayoutVars>
      </dgm:prSet>
      <dgm:spPr/>
    </dgm:pt>
    <dgm:pt modelId="{7A08EC9F-DD75-421F-A6BA-3BAC126B9169}" type="pres">
      <dgm:prSet presAssocID="{7693B290-5F50-43F7-A819-D68B7908E02A}" presName="sibTrans" presStyleCnt="0"/>
      <dgm:spPr/>
    </dgm:pt>
    <dgm:pt modelId="{FA65BFFE-0A5D-47A5-9766-A2A6E324065B}" type="pres">
      <dgm:prSet presAssocID="{E62EF613-76CB-479D-B208-7D2B02EAFBC5}" presName="compNode" presStyleCnt="0"/>
      <dgm:spPr/>
    </dgm:pt>
    <dgm:pt modelId="{E393F3F9-418E-4CEC-89EA-96E63F4C6DDF}" type="pres">
      <dgm:prSet presAssocID="{E62EF613-76CB-479D-B208-7D2B02EAFBC5}" presName="bgRect" presStyleLbl="bgShp" presStyleIdx="2" presStyleCnt="6"/>
      <dgm:spPr/>
    </dgm:pt>
    <dgm:pt modelId="{7046D637-4515-4A30-B052-2E13A02DA6EE}" type="pres">
      <dgm:prSet presAssocID="{E62EF613-76CB-479D-B208-7D2B02EAFBC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43BF8937-A97B-4559-A7D6-530E6010D635}" type="pres">
      <dgm:prSet presAssocID="{E62EF613-76CB-479D-B208-7D2B02EAFBC5}" presName="spaceRect" presStyleCnt="0"/>
      <dgm:spPr/>
    </dgm:pt>
    <dgm:pt modelId="{007DE27A-8F2F-4ACB-88A9-EA0F730A0543}" type="pres">
      <dgm:prSet presAssocID="{E62EF613-76CB-479D-B208-7D2B02EAFBC5}" presName="parTx" presStyleLbl="revTx" presStyleIdx="2" presStyleCnt="6">
        <dgm:presLayoutVars>
          <dgm:chMax val="0"/>
          <dgm:chPref val="0"/>
        </dgm:presLayoutVars>
      </dgm:prSet>
      <dgm:spPr/>
    </dgm:pt>
    <dgm:pt modelId="{04EF319C-4CA6-4FB8-9F1C-7F9769E3508A}" type="pres">
      <dgm:prSet presAssocID="{FC0FAC47-8C87-4E48-AFFF-7F569BB7A2ED}" presName="sibTrans" presStyleCnt="0"/>
      <dgm:spPr/>
    </dgm:pt>
    <dgm:pt modelId="{B4FDD16A-E3E5-4C30-BB14-1259D539CA4E}" type="pres">
      <dgm:prSet presAssocID="{B7B97F17-8BAE-4C3B-9FED-4385EE769DB9}" presName="compNode" presStyleCnt="0"/>
      <dgm:spPr/>
    </dgm:pt>
    <dgm:pt modelId="{414EC298-FB5F-4B7A-9BD4-19D4839BEA79}" type="pres">
      <dgm:prSet presAssocID="{B7B97F17-8BAE-4C3B-9FED-4385EE769DB9}" presName="bgRect" presStyleLbl="bgShp" presStyleIdx="3" presStyleCnt="6"/>
      <dgm:spPr/>
    </dgm:pt>
    <dgm:pt modelId="{F61CE5CA-7554-4251-AA71-692CF3AF3B26}" type="pres">
      <dgm:prSet presAssocID="{B7B97F17-8BAE-4C3B-9FED-4385EE769DB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ubtitles"/>
        </a:ext>
      </dgm:extLst>
    </dgm:pt>
    <dgm:pt modelId="{9C7591E1-532A-46F7-B55A-B97AAA7EB466}" type="pres">
      <dgm:prSet presAssocID="{B7B97F17-8BAE-4C3B-9FED-4385EE769DB9}" presName="spaceRect" presStyleCnt="0"/>
      <dgm:spPr/>
    </dgm:pt>
    <dgm:pt modelId="{A8AE84D6-56F9-47D0-97DB-89C7D7F21051}" type="pres">
      <dgm:prSet presAssocID="{B7B97F17-8BAE-4C3B-9FED-4385EE769DB9}" presName="parTx" presStyleLbl="revTx" presStyleIdx="3" presStyleCnt="6">
        <dgm:presLayoutVars>
          <dgm:chMax val="0"/>
          <dgm:chPref val="0"/>
        </dgm:presLayoutVars>
      </dgm:prSet>
      <dgm:spPr/>
    </dgm:pt>
    <dgm:pt modelId="{43E2FC28-90EE-4585-BCDD-64B006ABD9EA}" type="pres">
      <dgm:prSet presAssocID="{4909294A-C9F3-4C48-A376-28299C866039}" presName="sibTrans" presStyleCnt="0"/>
      <dgm:spPr/>
    </dgm:pt>
    <dgm:pt modelId="{1C508039-A690-4A33-B12E-4880195FD33E}" type="pres">
      <dgm:prSet presAssocID="{49A7A4E4-E144-4AD6-B8DC-81DFAECFFCF3}" presName="compNode" presStyleCnt="0"/>
      <dgm:spPr/>
    </dgm:pt>
    <dgm:pt modelId="{C5A8B960-145F-422C-8E06-FD8F0FF228FC}" type="pres">
      <dgm:prSet presAssocID="{49A7A4E4-E144-4AD6-B8DC-81DFAECFFCF3}" presName="bgRect" presStyleLbl="bgShp" presStyleIdx="4" presStyleCnt="6"/>
      <dgm:spPr/>
    </dgm:pt>
    <dgm:pt modelId="{26BEE375-7A92-4A59-A772-A0A2BA222D82}" type="pres">
      <dgm:prSet presAssocID="{49A7A4E4-E144-4AD6-B8DC-81DFAECFFCF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rying Face with No Fill"/>
        </a:ext>
      </dgm:extLst>
    </dgm:pt>
    <dgm:pt modelId="{44C30C84-4BB4-4D11-9BAA-F2066705DA13}" type="pres">
      <dgm:prSet presAssocID="{49A7A4E4-E144-4AD6-B8DC-81DFAECFFCF3}" presName="spaceRect" presStyleCnt="0"/>
      <dgm:spPr/>
    </dgm:pt>
    <dgm:pt modelId="{EF366246-4E4B-4213-A98B-9EE9128577D0}" type="pres">
      <dgm:prSet presAssocID="{49A7A4E4-E144-4AD6-B8DC-81DFAECFFCF3}" presName="parTx" presStyleLbl="revTx" presStyleIdx="4" presStyleCnt="6">
        <dgm:presLayoutVars>
          <dgm:chMax val="0"/>
          <dgm:chPref val="0"/>
        </dgm:presLayoutVars>
      </dgm:prSet>
      <dgm:spPr/>
    </dgm:pt>
    <dgm:pt modelId="{F960A854-1061-4B2C-B85F-937AE253B9DD}" type="pres">
      <dgm:prSet presAssocID="{EC7C8FCA-7A86-4C55-AB9F-6005F2E19D5B}" presName="sibTrans" presStyleCnt="0"/>
      <dgm:spPr/>
    </dgm:pt>
    <dgm:pt modelId="{883CA6F0-4B08-4D09-8455-DEFC5A05D9EA}" type="pres">
      <dgm:prSet presAssocID="{5657191A-D15E-42AD-A0B0-4FAC0EC42159}" presName="compNode" presStyleCnt="0"/>
      <dgm:spPr/>
    </dgm:pt>
    <dgm:pt modelId="{195F19BD-9682-4AFE-92FB-4DC4A39990FC}" type="pres">
      <dgm:prSet presAssocID="{5657191A-D15E-42AD-A0B0-4FAC0EC42159}" presName="bgRect" presStyleLbl="bgShp" presStyleIdx="5" presStyleCnt="6"/>
      <dgm:spPr/>
    </dgm:pt>
    <dgm:pt modelId="{063269E8-0EC9-4732-AEB8-CDDB15D7CCC7}" type="pres">
      <dgm:prSet presAssocID="{5657191A-D15E-42AD-A0B0-4FAC0EC42159}"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anger"/>
        </a:ext>
      </dgm:extLst>
    </dgm:pt>
    <dgm:pt modelId="{15F9DA7E-9735-40EB-8922-3A59BAAF200B}" type="pres">
      <dgm:prSet presAssocID="{5657191A-D15E-42AD-A0B0-4FAC0EC42159}" presName="spaceRect" presStyleCnt="0"/>
      <dgm:spPr/>
    </dgm:pt>
    <dgm:pt modelId="{2FAA469A-EF21-4CB7-9162-1DC7451DA433}" type="pres">
      <dgm:prSet presAssocID="{5657191A-D15E-42AD-A0B0-4FAC0EC42159}" presName="parTx" presStyleLbl="revTx" presStyleIdx="5" presStyleCnt="6">
        <dgm:presLayoutVars>
          <dgm:chMax val="0"/>
          <dgm:chPref val="0"/>
        </dgm:presLayoutVars>
      </dgm:prSet>
      <dgm:spPr/>
    </dgm:pt>
  </dgm:ptLst>
  <dgm:cxnLst>
    <dgm:cxn modelId="{AA204C0F-AB1B-4DDE-954F-D7BED05ED5BB}" srcId="{7561D443-1A1C-4907-8D13-C45FA65860DA}" destId="{5657191A-D15E-42AD-A0B0-4FAC0EC42159}" srcOrd="5" destOrd="0" parTransId="{02CF6910-1A96-4885-B97F-2DDF706467EC}" sibTransId="{FD608B33-6AA6-4991-80B2-6AAE0A12CDC9}"/>
    <dgm:cxn modelId="{483C4919-4DA0-4C90-9903-77FB4B03D8D6}" srcId="{7561D443-1A1C-4907-8D13-C45FA65860DA}" destId="{49A7A4E4-E144-4AD6-B8DC-81DFAECFFCF3}" srcOrd="4" destOrd="0" parTransId="{074F7D84-3FA5-445F-B929-631EF8ABE47D}" sibTransId="{EC7C8FCA-7A86-4C55-AB9F-6005F2E19D5B}"/>
    <dgm:cxn modelId="{3F08DC2C-7661-4FC6-86A4-FF23B1E2EE2C}" type="presOf" srcId="{825FE7CE-4034-49C7-A93C-53CBD373848C}" destId="{F6A83844-0233-452B-9E09-A4DC6BD49839}" srcOrd="0" destOrd="0" presId="urn:microsoft.com/office/officeart/2018/2/layout/IconVerticalSolidList"/>
    <dgm:cxn modelId="{17C61363-284B-4CF9-BE6C-E03A9BB1C9DF}" type="presOf" srcId="{B7B97F17-8BAE-4C3B-9FED-4385EE769DB9}" destId="{A8AE84D6-56F9-47D0-97DB-89C7D7F21051}" srcOrd="0" destOrd="0" presId="urn:microsoft.com/office/officeart/2018/2/layout/IconVerticalSolidList"/>
    <dgm:cxn modelId="{5570127A-F16C-4DEA-9F93-2021183B2543}" type="presOf" srcId="{E62EF613-76CB-479D-B208-7D2B02EAFBC5}" destId="{007DE27A-8F2F-4ACB-88A9-EA0F730A0543}" srcOrd="0" destOrd="0" presId="urn:microsoft.com/office/officeart/2018/2/layout/IconVerticalSolidList"/>
    <dgm:cxn modelId="{4F410985-8727-40EC-A57F-FF5A24A7A966}" srcId="{7561D443-1A1C-4907-8D13-C45FA65860DA}" destId="{825FE7CE-4034-49C7-A93C-53CBD373848C}" srcOrd="0" destOrd="0" parTransId="{0144755C-4001-4539-9569-0BA98E69C24B}" sibTransId="{D7DAB2CF-D054-4547-AC87-E8143509D1B5}"/>
    <dgm:cxn modelId="{0333EFB0-617B-42F0-ADDF-53BE3F3DED83}" type="presOf" srcId="{B0A57E4A-75FC-419A-BF76-36B84C7FFB09}" destId="{CFFA6B4C-E048-4F49-8F80-89F4E6AF53DA}" srcOrd="0" destOrd="0" presId="urn:microsoft.com/office/officeart/2018/2/layout/IconVerticalSolidList"/>
    <dgm:cxn modelId="{FECAACB5-6131-4038-8C9B-EAC11FBA6A98}" type="presOf" srcId="{7561D443-1A1C-4907-8D13-C45FA65860DA}" destId="{474BF46B-843C-4EFF-A721-59E3A611AF71}" srcOrd="0" destOrd="0" presId="urn:microsoft.com/office/officeart/2018/2/layout/IconVerticalSolidList"/>
    <dgm:cxn modelId="{1A086FC4-73F4-499D-A00A-066C7E7B627C}" type="presOf" srcId="{5657191A-D15E-42AD-A0B0-4FAC0EC42159}" destId="{2FAA469A-EF21-4CB7-9162-1DC7451DA433}" srcOrd="0" destOrd="0" presId="urn:microsoft.com/office/officeart/2018/2/layout/IconVerticalSolidList"/>
    <dgm:cxn modelId="{46982AD1-7058-4FD2-B337-7D3F19A9DA26}" type="presOf" srcId="{49A7A4E4-E144-4AD6-B8DC-81DFAECFFCF3}" destId="{EF366246-4E4B-4213-A98B-9EE9128577D0}" srcOrd="0" destOrd="0" presId="urn:microsoft.com/office/officeart/2018/2/layout/IconVerticalSolidList"/>
    <dgm:cxn modelId="{EC4677D5-624E-4489-A553-F238372A15A3}" srcId="{7561D443-1A1C-4907-8D13-C45FA65860DA}" destId="{B0A57E4A-75FC-419A-BF76-36B84C7FFB09}" srcOrd="1" destOrd="0" parTransId="{5E113FD7-5E8D-413D-B022-8CB213DB850D}" sibTransId="{7693B290-5F50-43F7-A819-D68B7908E02A}"/>
    <dgm:cxn modelId="{C43059E1-5433-4012-8E5E-4EFF69794D78}" srcId="{7561D443-1A1C-4907-8D13-C45FA65860DA}" destId="{B7B97F17-8BAE-4C3B-9FED-4385EE769DB9}" srcOrd="3" destOrd="0" parTransId="{7F2FBD93-E4A6-4070-8955-FC97FCE545CC}" sibTransId="{4909294A-C9F3-4C48-A376-28299C866039}"/>
    <dgm:cxn modelId="{7B69E4E2-73C7-401A-ABC5-626596856F1B}" srcId="{7561D443-1A1C-4907-8D13-C45FA65860DA}" destId="{E62EF613-76CB-479D-B208-7D2B02EAFBC5}" srcOrd="2" destOrd="0" parTransId="{F46A262B-65B7-4FBF-A7A3-F4CC799463B8}" sibTransId="{FC0FAC47-8C87-4E48-AFFF-7F569BB7A2ED}"/>
    <dgm:cxn modelId="{8F3688BF-B23B-4F5E-B865-DE77C56F61B5}" type="presParOf" srcId="{474BF46B-843C-4EFF-A721-59E3A611AF71}" destId="{413DD325-C6FF-4A8D-B142-815BFB9937CC}" srcOrd="0" destOrd="0" presId="urn:microsoft.com/office/officeart/2018/2/layout/IconVerticalSolidList"/>
    <dgm:cxn modelId="{CDAA7B7C-28C0-4D20-9918-A347ECE4F95B}" type="presParOf" srcId="{413DD325-C6FF-4A8D-B142-815BFB9937CC}" destId="{538CF101-F6B2-442D-B928-E14384D5801E}" srcOrd="0" destOrd="0" presId="urn:microsoft.com/office/officeart/2018/2/layout/IconVerticalSolidList"/>
    <dgm:cxn modelId="{D96A52ED-7D0D-42A7-B52E-CF0FD7DD221D}" type="presParOf" srcId="{413DD325-C6FF-4A8D-B142-815BFB9937CC}" destId="{E2ECEC14-ECAC-4B40-A9DE-A3F3722848DB}" srcOrd="1" destOrd="0" presId="urn:microsoft.com/office/officeart/2018/2/layout/IconVerticalSolidList"/>
    <dgm:cxn modelId="{038AE51D-27C7-4753-BBD5-585CACFF8D30}" type="presParOf" srcId="{413DD325-C6FF-4A8D-B142-815BFB9937CC}" destId="{7032D6D4-4A44-4153-8B72-DEB9B2053861}" srcOrd="2" destOrd="0" presId="urn:microsoft.com/office/officeart/2018/2/layout/IconVerticalSolidList"/>
    <dgm:cxn modelId="{E949AC4A-0BD6-42A5-85D6-849D3CE98370}" type="presParOf" srcId="{413DD325-C6FF-4A8D-B142-815BFB9937CC}" destId="{F6A83844-0233-452B-9E09-A4DC6BD49839}" srcOrd="3" destOrd="0" presId="urn:microsoft.com/office/officeart/2018/2/layout/IconVerticalSolidList"/>
    <dgm:cxn modelId="{339D9AE3-7E71-4A5F-8FC4-5A79CB54D9FE}" type="presParOf" srcId="{474BF46B-843C-4EFF-A721-59E3A611AF71}" destId="{B2E61717-8D56-432A-BBA9-5141EDDE383A}" srcOrd="1" destOrd="0" presId="urn:microsoft.com/office/officeart/2018/2/layout/IconVerticalSolidList"/>
    <dgm:cxn modelId="{BD1ED4E1-BF01-4EB8-9C8F-749907255FCB}" type="presParOf" srcId="{474BF46B-843C-4EFF-A721-59E3A611AF71}" destId="{D04D1524-7111-4DC3-A63F-37721F1562FC}" srcOrd="2" destOrd="0" presId="urn:microsoft.com/office/officeart/2018/2/layout/IconVerticalSolidList"/>
    <dgm:cxn modelId="{7FE5127B-0BC5-4744-AC85-6F0F54C836A5}" type="presParOf" srcId="{D04D1524-7111-4DC3-A63F-37721F1562FC}" destId="{D4869B0B-3BEF-4C6D-8F8F-DBDF6124EEED}" srcOrd="0" destOrd="0" presId="urn:microsoft.com/office/officeart/2018/2/layout/IconVerticalSolidList"/>
    <dgm:cxn modelId="{0F7B1A6C-AC10-49BC-8485-94033C583C3B}" type="presParOf" srcId="{D04D1524-7111-4DC3-A63F-37721F1562FC}" destId="{65B41964-8A7E-491A-8619-64142246174B}" srcOrd="1" destOrd="0" presId="urn:microsoft.com/office/officeart/2018/2/layout/IconVerticalSolidList"/>
    <dgm:cxn modelId="{FBAA2A58-E55D-4896-B793-3679768AD8C1}" type="presParOf" srcId="{D04D1524-7111-4DC3-A63F-37721F1562FC}" destId="{46650480-8B02-4F25-B9B7-E0FF0E69A81C}" srcOrd="2" destOrd="0" presId="urn:microsoft.com/office/officeart/2018/2/layout/IconVerticalSolidList"/>
    <dgm:cxn modelId="{4B045A88-103B-4B4A-9674-E7AEA3DF6086}" type="presParOf" srcId="{D04D1524-7111-4DC3-A63F-37721F1562FC}" destId="{CFFA6B4C-E048-4F49-8F80-89F4E6AF53DA}" srcOrd="3" destOrd="0" presId="urn:microsoft.com/office/officeart/2018/2/layout/IconVerticalSolidList"/>
    <dgm:cxn modelId="{EABB1586-4147-477A-AB7D-3C7AD699F9EB}" type="presParOf" srcId="{474BF46B-843C-4EFF-A721-59E3A611AF71}" destId="{7A08EC9F-DD75-421F-A6BA-3BAC126B9169}" srcOrd="3" destOrd="0" presId="urn:microsoft.com/office/officeart/2018/2/layout/IconVerticalSolidList"/>
    <dgm:cxn modelId="{CCEB0FED-1C48-49D4-B9FE-A0FDC8C80BF4}" type="presParOf" srcId="{474BF46B-843C-4EFF-A721-59E3A611AF71}" destId="{FA65BFFE-0A5D-47A5-9766-A2A6E324065B}" srcOrd="4" destOrd="0" presId="urn:microsoft.com/office/officeart/2018/2/layout/IconVerticalSolidList"/>
    <dgm:cxn modelId="{8EE62CA4-0CB0-433B-8CDD-F7804FD75913}" type="presParOf" srcId="{FA65BFFE-0A5D-47A5-9766-A2A6E324065B}" destId="{E393F3F9-418E-4CEC-89EA-96E63F4C6DDF}" srcOrd="0" destOrd="0" presId="urn:microsoft.com/office/officeart/2018/2/layout/IconVerticalSolidList"/>
    <dgm:cxn modelId="{20FF115D-D268-48DC-B029-2CBE9DCA9B38}" type="presParOf" srcId="{FA65BFFE-0A5D-47A5-9766-A2A6E324065B}" destId="{7046D637-4515-4A30-B052-2E13A02DA6EE}" srcOrd="1" destOrd="0" presId="urn:microsoft.com/office/officeart/2018/2/layout/IconVerticalSolidList"/>
    <dgm:cxn modelId="{55476D78-8407-4C02-B133-48457BC5B226}" type="presParOf" srcId="{FA65BFFE-0A5D-47A5-9766-A2A6E324065B}" destId="{43BF8937-A97B-4559-A7D6-530E6010D635}" srcOrd="2" destOrd="0" presId="urn:microsoft.com/office/officeart/2018/2/layout/IconVerticalSolidList"/>
    <dgm:cxn modelId="{619AC532-4A3B-45C4-A35E-26C8E7D71C08}" type="presParOf" srcId="{FA65BFFE-0A5D-47A5-9766-A2A6E324065B}" destId="{007DE27A-8F2F-4ACB-88A9-EA0F730A0543}" srcOrd="3" destOrd="0" presId="urn:microsoft.com/office/officeart/2018/2/layout/IconVerticalSolidList"/>
    <dgm:cxn modelId="{C89AF0A3-E66D-4EAC-A0DA-E928C90F722A}" type="presParOf" srcId="{474BF46B-843C-4EFF-A721-59E3A611AF71}" destId="{04EF319C-4CA6-4FB8-9F1C-7F9769E3508A}" srcOrd="5" destOrd="0" presId="urn:microsoft.com/office/officeart/2018/2/layout/IconVerticalSolidList"/>
    <dgm:cxn modelId="{C13A62F2-13BF-429B-AFBF-B08EEDD281C5}" type="presParOf" srcId="{474BF46B-843C-4EFF-A721-59E3A611AF71}" destId="{B4FDD16A-E3E5-4C30-BB14-1259D539CA4E}" srcOrd="6" destOrd="0" presId="urn:microsoft.com/office/officeart/2018/2/layout/IconVerticalSolidList"/>
    <dgm:cxn modelId="{CA19DC0E-6CFF-4B5D-85C2-1F6CFD0FD674}" type="presParOf" srcId="{B4FDD16A-E3E5-4C30-BB14-1259D539CA4E}" destId="{414EC298-FB5F-4B7A-9BD4-19D4839BEA79}" srcOrd="0" destOrd="0" presId="urn:microsoft.com/office/officeart/2018/2/layout/IconVerticalSolidList"/>
    <dgm:cxn modelId="{B3FFE708-CCFC-46F5-9FD9-BF7D1DAE037D}" type="presParOf" srcId="{B4FDD16A-E3E5-4C30-BB14-1259D539CA4E}" destId="{F61CE5CA-7554-4251-AA71-692CF3AF3B26}" srcOrd="1" destOrd="0" presId="urn:microsoft.com/office/officeart/2018/2/layout/IconVerticalSolidList"/>
    <dgm:cxn modelId="{72B0A811-C3D1-4218-B30F-E22576C84060}" type="presParOf" srcId="{B4FDD16A-E3E5-4C30-BB14-1259D539CA4E}" destId="{9C7591E1-532A-46F7-B55A-B97AAA7EB466}" srcOrd="2" destOrd="0" presId="urn:microsoft.com/office/officeart/2018/2/layout/IconVerticalSolidList"/>
    <dgm:cxn modelId="{25683B68-204C-467D-9EDF-EBE8CB6C2268}" type="presParOf" srcId="{B4FDD16A-E3E5-4C30-BB14-1259D539CA4E}" destId="{A8AE84D6-56F9-47D0-97DB-89C7D7F21051}" srcOrd="3" destOrd="0" presId="urn:microsoft.com/office/officeart/2018/2/layout/IconVerticalSolidList"/>
    <dgm:cxn modelId="{209D8D82-C326-454B-B43E-BEFBFBEF6C6C}" type="presParOf" srcId="{474BF46B-843C-4EFF-A721-59E3A611AF71}" destId="{43E2FC28-90EE-4585-BCDD-64B006ABD9EA}" srcOrd="7" destOrd="0" presId="urn:microsoft.com/office/officeart/2018/2/layout/IconVerticalSolidList"/>
    <dgm:cxn modelId="{ABC94720-23AF-48E7-8809-A1A80F1B6B9C}" type="presParOf" srcId="{474BF46B-843C-4EFF-A721-59E3A611AF71}" destId="{1C508039-A690-4A33-B12E-4880195FD33E}" srcOrd="8" destOrd="0" presId="urn:microsoft.com/office/officeart/2018/2/layout/IconVerticalSolidList"/>
    <dgm:cxn modelId="{EAE42F12-115B-4407-9F01-7A6212B95559}" type="presParOf" srcId="{1C508039-A690-4A33-B12E-4880195FD33E}" destId="{C5A8B960-145F-422C-8E06-FD8F0FF228FC}" srcOrd="0" destOrd="0" presId="urn:microsoft.com/office/officeart/2018/2/layout/IconVerticalSolidList"/>
    <dgm:cxn modelId="{B89EBFD3-090A-4C8B-BF5F-1A53D9EA6132}" type="presParOf" srcId="{1C508039-A690-4A33-B12E-4880195FD33E}" destId="{26BEE375-7A92-4A59-A772-A0A2BA222D82}" srcOrd="1" destOrd="0" presId="urn:microsoft.com/office/officeart/2018/2/layout/IconVerticalSolidList"/>
    <dgm:cxn modelId="{D7C1FCA6-AE7B-4686-9EEE-D97A4ECC62FC}" type="presParOf" srcId="{1C508039-A690-4A33-B12E-4880195FD33E}" destId="{44C30C84-4BB4-4D11-9BAA-F2066705DA13}" srcOrd="2" destOrd="0" presId="urn:microsoft.com/office/officeart/2018/2/layout/IconVerticalSolidList"/>
    <dgm:cxn modelId="{69132FEA-0788-446A-9DCC-FAA56F46B25D}" type="presParOf" srcId="{1C508039-A690-4A33-B12E-4880195FD33E}" destId="{EF366246-4E4B-4213-A98B-9EE9128577D0}" srcOrd="3" destOrd="0" presId="urn:microsoft.com/office/officeart/2018/2/layout/IconVerticalSolidList"/>
    <dgm:cxn modelId="{0FCB638F-261F-4526-9437-FF678E99E08F}" type="presParOf" srcId="{474BF46B-843C-4EFF-A721-59E3A611AF71}" destId="{F960A854-1061-4B2C-B85F-937AE253B9DD}" srcOrd="9" destOrd="0" presId="urn:microsoft.com/office/officeart/2018/2/layout/IconVerticalSolidList"/>
    <dgm:cxn modelId="{3C4F9372-AEC1-42D4-85A0-783BB409E421}" type="presParOf" srcId="{474BF46B-843C-4EFF-A721-59E3A611AF71}" destId="{883CA6F0-4B08-4D09-8455-DEFC5A05D9EA}" srcOrd="10" destOrd="0" presId="urn:microsoft.com/office/officeart/2018/2/layout/IconVerticalSolidList"/>
    <dgm:cxn modelId="{FDD1C3D8-FD89-4C30-9AF3-221987F3AA4A}" type="presParOf" srcId="{883CA6F0-4B08-4D09-8455-DEFC5A05D9EA}" destId="{195F19BD-9682-4AFE-92FB-4DC4A39990FC}" srcOrd="0" destOrd="0" presId="urn:microsoft.com/office/officeart/2018/2/layout/IconVerticalSolidList"/>
    <dgm:cxn modelId="{A82120B4-4EA8-4150-8EDF-AE2E3E3F165A}" type="presParOf" srcId="{883CA6F0-4B08-4D09-8455-DEFC5A05D9EA}" destId="{063269E8-0EC9-4732-AEB8-CDDB15D7CCC7}" srcOrd="1" destOrd="0" presId="urn:microsoft.com/office/officeart/2018/2/layout/IconVerticalSolidList"/>
    <dgm:cxn modelId="{00FB0C6C-43EF-4DF0-B11A-465AC7B62A81}" type="presParOf" srcId="{883CA6F0-4B08-4D09-8455-DEFC5A05D9EA}" destId="{15F9DA7E-9735-40EB-8922-3A59BAAF200B}" srcOrd="2" destOrd="0" presId="urn:microsoft.com/office/officeart/2018/2/layout/IconVerticalSolidList"/>
    <dgm:cxn modelId="{B3F55E97-99A2-4F7E-89BE-EFEDAE6D35C9}" type="presParOf" srcId="{883CA6F0-4B08-4D09-8455-DEFC5A05D9EA}" destId="{2FAA469A-EF21-4CB7-9162-1DC7451DA43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96987A-C20F-9848-A742-E9E1965F25C5}" type="doc">
      <dgm:prSet loTypeId="urn:microsoft.com/office/officeart/2005/8/layout/process2" loCatId="process" qsTypeId="urn:microsoft.com/office/officeart/2005/8/quickstyle/3d5" qsCatId="3D" csTypeId="urn:microsoft.com/office/officeart/2005/8/colors/accent1_2" csCatId="accent1"/>
      <dgm:spPr/>
      <dgm:t>
        <a:bodyPr/>
        <a:lstStyle/>
        <a:p>
          <a:endParaRPr lang="en-GB"/>
        </a:p>
      </dgm:t>
    </dgm:pt>
    <dgm:pt modelId="{CB632F32-BD1D-3948-9C01-58BFF3D27B96}">
      <dgm:prSet/>
      <dgm:spPr/>
      <dgm:t>
        <a:bodyPr/>
        <a:lstStyle/>
        <a:p>
          <a:r>
            <a:rPr lang="en-GB" b="0" i="0"/>
            <a:t>Vertraag</a:t>
          </a:r>
          <a:endParaRPr lang="en-BE"/>
        </a:p>
      </dgm:t>
    </dgm:pt>
    <dgm:pt modelId="{D68564F2-1FDF-9A47-B7F1-F248B2AB4F72}" type="parTrans" cxnId="{ACD3602B-7C36-BF43-A174-DCCBFFDCDAF7}">
      <dgm:prSet/>
      <dgm:spPr/>
      <dgm:t>
        <a:bodyPr/>
        <a:lstStyle/>
        <a:p>
          <a:endParaRPr lang="en-GB"/>
        </a:p>
      </dgm:t>
    </dgm:pt>
    <dgm:pt modelId="{A095B9D6-828C-0C40-9530-EC5D7B2F21A8}" type="sibTrans" cxnId="{ACD3602B-7C36-BF43-A174-DCCBFFDCDAF7}">
      <dgm:prSet/>
      <dgm:spPr/>
      <dgm:t>
        <a:bodyPr/>
        <a:lstStyle/>
        <a:p>
          <a:endParaRPr lang="en-GB"/>
        </a:p>
      </dgm:t>
    </dgm:pt>
    <dgm:pt modelId="{7BF1B9FD-7D36-524C-B78D-286DD6414F57}">
      <dgm:prSet/>
      <dgm:spPr/>
      <dgm:t>
        <a:bodyPr/>
        <a:lstStyle/>
        <a:p>
          <a:r>
            <a:rPr lang="en-GB" b="0" i="0"/>
            <a:t>Verhinder</a:t>
          </a:r>
          <a:endParaRPr lang="en-BE"/>
        </a:p>
      </dgm:t>
    </dgm:pt>
    <dgm:pt modelId="{9CD49988-53B3-394D-A61F-1A28E76060D6}" type="parTrans" cxnId="{C5469E5E-9D61-B34B-9326-F0E5219200C2}">
      <dgm:prSet/>
      <dgm:spPr/>
      <dgm:t>
        <a:bodyPr/>
        <a:lstStyle/>
        <a:p>
          <a:endParaRPr lang="en-GB"/>
        </a:p>
      </dgm:t>
    </dgm:pt>
    <dgm:pt modelId="{4576A1EA-172B-1B48-909D-BBF76219291F}" type="sibTrans" cxnId="{C5469E5E-9D61-B34B-9326-F0E5219200C2}">
      <dgm:prSet/>
      <dgm:spPr/>
      <dgm:t>
        <a:bodyPr/>
        <a:lstStyle/>
        <a:p>
          <a:endParaRPr lang="en-GB"/>
        </a:p>
      </dgm:t>
    </dgm:pt>
    <dgm:pt modelId="{35C26B5C-7653-424B-86D5-8EB243158949}">
      <dgm:prSet/>
      <dgm:spPr/>
      <dgm:t>
        <a:bodyPr/>
        <a:lstStyle/>
        <a:p>
          <a:r>
            <a:rPr lang="en-GB" b="0" i="0"/>
            <a:t>Verstoor</a:t>
          </a:r>
          <a:endParaRPr lang="en-BE"/>
        </a:p>
      </dgm:t>
    </dgm:pt>
    <dgm:pt modelId="{4721F0D3-EA73-7647-90EF-BB57171E647C}" type="parTrans" cxnId="{7E26C581-FE34-844B-BF63-9D18C729188A}">
      <dgm:prSet/>
      <dgm:spPr/>
      <dgm:t>
        <a:bodyPr/>
        <a:lstStyle/>
        <a:p>
          <a:endParaRPr lang="en-GB"/>
        </a:p>
      </dgm:t>
    </dgm:pt>
    <dgm:pt modelId="{25147C5A-6BD5-8340-8941-DDE632B01C39}" type="sibTrans" cxnId="{7E26C581-FE34-844B-BF63-9D18C729188A}">
      <dgm:prSet/>
      <dgm:spPr/>
      <dgm:t>
        <a:bodyPr/>
        <a:lstStyle/>
        <a:p>
          <a:endParaRPr lang="en-GB"/>
        </a:p>
      </dgm:t>
    </dgm:pt>
    <dgm:pt modelId="{28E8CBCA-70A4-8040-AABD-3E1FA32BFBFC}">
      <dgm:prSet/>
      <dgm:spPr/>
      <dgm:t>
        <a:bodyPr/>
        <a:lstStyle/>
        <a:p>
          <a:r>
            <a:rPr lang="en-GB" b="0" i="0"/>
            <a:t>Verwijder</a:t>
          </a:r>
          <a:endParaRPr lang="en-BE"/>
        </a:p>
      </dgm:t>
    </dgm:pt>
    <dgm:pt modelId="{6484DF5B-0567-8441-9E06-1698C8682A89}" type="parTrans" cxnId="{6136DA26-EDC3-D342-9394-60BFA4A4ADD9}">
      <dgm:prSet/>
      <dgm:spPr/>
      <dgm:t>
        <a:bodyPr/>
        <a:lstStyle/>
        <a:p>
          <a:endParaRPr lang="en-GB"/>
        </a:p>
      </dgm:t>
    </dgm:pt>
    <dgm:pt modelId="{62C29278-054C-5640-B64C-DE2A347DEE91}" type="sibTrans" cxnId="{6136DA26-EDC3-D342-9394-60BFA4A4ADD9}">
      <dgm:prSet/>
      <dgm:spPr/>
      <dgm:t>
        <a:bodyPr/>
        <a:lstStyle/>
        <a:p>
          <a:endParaRPr lang="en-GB"/>
        </a:p>
      </dgm:t>
    </dgm:pt>
    <dgm:pt modelId="{F4F2426C-9CCC-D143-8A1B-0A0E2B580676}" type="pres">
      <dgm:prSet presAssocID="{4C96987A-C20F-9848-A742-E9E1965F25C5}" presName="linearFlow" presStyleCnt="0">
        <dgm:presLayoutVars>
          <dgm:resizeHandles val="exact"/>
        </dgm:presLayoutVars>
      </dgm:prSet>
      <dgm:spPr/>
    </dgm:pt>
    <dgm:pt modelId="{636EC188-635F-EE41-830B-D6982C32F6CE}" type="pres">
      <dgm:prSet presAssocID="{CB632F32-BD1D-3948-9C01-58BFF3D27B96}" presName="node" presStyleLbl="node1" presStyleIdx="0" presStyleCnt="4">
        <dgm:presLayoutVars>
          <dgm:bulletEnabled val="1"/>
        </dgm:presLayoutVars>
      </dgm:prSet>
      <dgm:spPr/>
    </dgm:pt>
    <dgm:pt modelId="{2078E362-69CA-624C-A08F-E0D250779896}" type="pres">
      <dgm:prSet presAssocID="{A095B9D6-828C-0C40-9530-EC5D7B2F21A8}" presName="sibTrans" presStyleLbl="sibTrans2D1" presStyleIdx="0" presStyleCnt="3"/>
      <dgm:spPr/>
    </dgm:pt>
    <dgm:pt modelId="{BC7AFF85-31DA-354E-87EB-154CCED4A244}" type="pres">
      <dgm:prSet presAssocID="{A095B9D6-828C-0C40-9530-EC5D7B2F21A8}" presName="connectorText" presStyleLbl="sibTrans2D1" presStyleIdx="0" presStyleCnt="3"/>
      <dgm:spPr/>
    </dgm:pt>
    <dgm:pt modelId="{3C311905-BC14-5A49-90AD-5C43D64F3850}" type="pres">
      <dgm:prSet presAssocID="{7BF1B9FD-7D36-524C-B78D-286DD6414F57}" presName="node" presStyleLbl="node1" presStyleIdx="1" presStyleCnt="4">
        <dgm:presLayoutVars>
          <dgm:bulletEnabled val="1"/>
        </dgm:presLayoutVars>
      </dgm:prSet>
      <dgm:spPr/>
    </dgm:pt>
    <dgm:pt modelId="{B63E0D6D-8370-E74A-8DEE-3395E327AE03}" type="pres">
      <dgm:prSet presAssocID="{4576A1EA-172B-1B48-909D-BBF76219291F}" presName="sibTrans" presStyleLbl="sibTrans2D1" presStyleIdx="1" presStyleCnt="3"/>
      <dgm:spPr/>
    </dgm:pt>
    <dgm:pt modelId="{BB37A6A1-0E84-654B-AAC1-9EECC5DBB70A}" type="pres">
      <dgm:prSet presAssocID="{4576A1EA-172B-1B48-909D-BBF76219291F}" presName="connectorText" presStyleLbl="sibTrans2D1" presStyleIdx="1" presStyleCnt="3"/>
      <dgm:spPr/>
    </dgm:pt>
    <dgm:pt modelId="{ADC1429D-67A8-5E4C-970F-75CF6F945349}" type="pres">
      <dgm:prSet presAssocID="{35C26B5C-7653-424B-86D5-8EB243158949}" presName="node" presStyleLbl="node1" presStyleIdx="2" presStyleCnt="4">
        <dgm:presLayoutVars>
          <dgm:bulletEnabled val="1"/>
        </dgm:presLayoutVars>
      </dgm:prSet>
      <dgm:spPr/>
    </dgm:pt>
    <dgm:pt modelId="{5069830F-C89E-1D43-AF9C-20A83CD67919}" type="pres">
      <dgm:prSet presAssocID="{25147C5A-6BD5-8340-8941-DDE632B01C39}" presName="sibTrans" presStyleLbl="sibTrans2D1" presStyleIdx="2" presStyleCnt="3"/>
      <dgm:spPr/>
    </dgm:pt>
    <dgm:pt modelId="{CA503CD9-91BA-AA40-BDC6-B8BD0A3A8FB0}" type="pres">
      <dgm:prSet presAssocID="{25147C5A-6BD5-8340-8941-DDE632B01C39}" presName="connectorText" presStyleLbl="sibTrans2D1" presStyleIdx="2" presStyleCnt="3"/>
      <dgm:spPr/>
    </dgm:pt>
    <dgm:pt modelId="{CF569177-5F0B-1F4F-A055-AE43E5BA8CBF}" type="pres">
      <dgm:prSet presAssocID="{28E8CBCA-70A4-8040-AABD-3E1FA32BFBFC}" presName="node" presStyleLbl="node1" presStyleIdx="3" presStyleCnt="4">
        <dgm:presLayoutVars>
          <dgm:bulletEnabled val="1"/>
        </dgm:presLayoutVars>
      </dgm:prSet>
      <dgm:spPr/>
    </dgm:pt>
  </dgm:ptLst>
  <dgm:cxnLst>
    <dgm:cxn modelId="{6136DA26-EDC3-D342-9394-60BFA4A4ADD9}" srcId="{4C96987A-C20F-9848-A742-E9E1965F25C5}" destId="{28E8CBCA-70A4-8040-AABD-3E1FA32BFBFC}" srcOrd="3" destOrd="0" parTransId="{6484DF5B-0567-8441-9E06-1698C8682A89}" sibTransId="{62C29278-054C-5640-B64C-DE2A347DEE91}"/>
    <dgm:cxn modelId="{ACD3602B-7C36-BF43-A174-DCCBFFDCDAF7}" srcId="{4C96987A-C20F-9848-A742-E9E1965F25C5}" destId="{CB632F32-BD1D-3948-9C01-58BFF3D27B96}" srcOrd="0" destOrd="0" parTransId="{D68564F2-1FDF-9A47-B7F1-F248B2AB4F72}" sibTransId="{A095B9D6-828C-0C40-9530-EC5D7B2F21A8}"/>
    <dgm:cxn modelId="{C5469E5E-9D61-B34B-9326-F0E5219200C2}" srcId="{4C96987A-C20F-9848-A742-E9E1965F25C5}" destId="{7BF1B9FD-7D36-524C-B78D-286DD6414F57}" srcOrd="1" destOrd="0" parTransId="{9CD49988-53B3-394D-A61F-1A28E76060D6}" sibTransId="{4576A1EA-172B-1B48-909D-BBF76219291F}"/>
    <dgm:cxn modelId="{B67DDC41-C402-624C-96F4-D087A277F88F}" type="presOf" srcId="{4C96987A-C20F-9848-A742-E9E1965F25C5}" destId="{F4F2426C-9CCC-D143-8A1B-0A0E2B580676}" srcOrd="0" destOrd="0" presId="urn:microsoft.com/office/officeart/2005/8/layout/process2"/>
    <dgm:cxn modelId="{4DB88F69-A766-E749-B730-EE2EE2B51C95}" type="presOf" srcId="{35C26B5C-7653-424B-86D5-8EB243158949}" destId="{ADC1429D-67A8-5E4C-970F-75CF6F945349}" srcOrd="0" destOrd="0" presId="urn:microsoft.com/office/officeart/2005/8/layout/process2"/>
    <dgm:cxn modelId="{7C8F7E6E-7959-4C4B-88C7-F86F9C87463B}" type="presOf" srcId="{7BF1B9FD-7D36-524C-B78D-286DD6414F57}" destId="{3C311905-BC14-5A49-90AD-5C43D64F3850}" srcOrd="0" destOrd="0" presId="urn:microsoft.com/office/officeart/2005/8/layout/process2"/>
    <dgm:cxn modelId="{7E26C581-FE34-844B-BF63-9D18C729188A}" srcId="{4C96987A-C20F-9848-A742-E9E1965F25C5}" destId="{35C26B5C-7653-424B-86D5-8EB243158949}" srcOrd="2" destOrd="0" parTransId="{4721F0D3-EA73-7647-90EF-BB57171E647C}" sibTransId="{25147C5A-6BD5-8340-8941-DDE632B01C39}"/>
    <dgm:cxn modelId="{5D744C82-4B0D-7F4D-AD03-F871DAC3ABC8}" type="presOf" srcId="{A095B9D6-828C-0C40-9530-EC5D7B2F21A8}" destId="{BC7AFF85-31DA-354E-87EB-154CCED4A244}" srcOrd="1" destOrd="0" presId="urn:microsoft.com/office/officeart/2005/8/layout/process2"/>
    <dgm:cxn modelId="{20C5738A-7476-7749-8CD1-63CE0472B3F1}" type="presOf" srcId="{CB632F32-BD1D-3948-9C01-58BFF3D27B96}" destId="{636EC188-635F-EE41-830B-D6982C32F6CE}" srcOrd="0" destOrd="0" presId="urn:microsoft.com/office/officeart/2005/8/layout/process2"/>
    <dgm:cxn modelId="{6EF403AB-2C06-FD41-BF40-A14E3E221CBD}" type="presOf" srcId="{A095B9D6-828C-0C40-9530-EC5D7B2F21A8}" destId="{2078E362-69CA-624C-A08F-E0D250779896}" srcOrd="0" destOrd="0" presId="urn:microsoft.com/office/officeart/2005/8/layout/process2"/>
    <dgm:cxn modelId="{395E8ABF-018D-AF49-A14D-9654AF79273F}" type="presOf" srcId="{25147C5A-6BD5-8340-8941-DDE632B01C39}" destId="{5069830F-C89E-1D43-AF9C-20A83CD67919}" srcOrd="0" destOrd="0" presId="urn:microsoft.com/office/officeart/2005/8/layout/process2"/>
    <dgm:cxn modelId="{CEA389C7-0343-3548-ABB2-12884C11EFC7}" type="presOf" srcId="{28E8CBCA-70A4-8040-AABD-3E1FA32BFBFC}" destId="{CF569177-5F0B-1F4F-A055-AE43E5BA8CBF}" srcOrd="0" destOrd="0" presId="urn:microsoft.com/office/officeart/2005/8/layout/process2"/>
    <dgm:cxn modelId="{F69114CA-4E7B-F54C-A87E-4E2B1792667D}" type="presOf" srcId="{4576A1EA-172B-1B48-909D-BBF76219291F}" destId="{BB37A6A1-0E84-654B-AAC1-9EECC5DBB70A}" srcOrd="1" destOrd="0" presId="urn:microsoft.com/office/officeart/2005/8/layout/process2"/>
    <dgm:cxn modelId="{1954D4E0-415B-F043-9788-CF001E3C06C9}" type="presOf" srcId="{4576A1EA-172B-1B48-909D-BBF76219291F}" destId="{B63E0D6D-8370-E74A-8DEE-3395E327AE03}" srcOrd="0" destOrd="0" presId="urn:microsoft.com/office/officeart/2005/8/layout/process2"/>
    <dgm:cxn modelId="{7EB49DF1-6E83-6440-97BA-9316764F83F8}" type="presOf" srcId="{25147C5A-6BD5-8340-8941-DDE632B01C39}" destId="{CA503CD9-91BA-AA40-BDC6-B8BD0A3A8FB0}" srcOrd="1" destOrd="0" presId="urn:microsoft.com/office/officeart/2005/8/layout/process2"/>
    <dgm:cxn modelId="{6A1B38FC-135B-2341-B866-1A4BB8EC1BD7}" type="presParOf" srcId="{F4F2426C-9CCC-D143-8A1B-0A0E2B580676}" destId="{636EC188-635F-EE41-830B-D6982C32F6CE}" srcOrd="0" destOrd="0" presId="urn:microsoft.com/office/officeart/2005/8/layout/process2"/>
    <dgm:cxn modelId="{2A9BCC54-D0EC-F345-8A50-146082930F06}" type="presParOf" srcId="{F4F2426C-9CCC-D143-8A1B-0A0E2B580676}" destId="{2078E362-69CA-624C-A08F-E0D250779896}" srcOrd="1" destOrd="0" presId="urn:microsoft.com/office/officeart/2005/8/layout/process2"/>
    <dgm:cxn modelId="{9BAC8D79-879F-E544-B50D-96448A2E9D25}" type="presParOf" srcId="{2078E362-69CA-624C-A08F-E0D250779896}" destId="{BC7AFF85-31DA-354E-87EB-154CCED4A244}" srcOrd="0" destOrd="0" presId="urn:microsoft.com/office/officeart/2005/8/layout/process2"/>
    <dgm:cxn modelId="{02E9F43D-9069-AE4E-B6E8-47593D095D91}" type="presParOf" srcId="{F4F2426C-9CCC-D143-8A1B-0A0E2B580676}" destId="{3C311905-BC14-5A49-90AD-5C43D64F3850}" srcOrd="2" destOrd="0" presId="urn:microsoft.com/office/officeart/2005/8/layout/process2"/>
    <dgm:cxn modelId="{E5B46B92-C05B-7F4E-8CD1-AA446024F16D}" type="presParOf" srcId="{F4F2426C-9CCC-D143-8A1B-0A0E2B580676}" destId="{B63E0D6D-8370-E74A-8DEE-3395E327AE03}" srcOrd="3" destOrd="0" presId="urn:microsoft.com/office/officeart/2005/8/layout/process2"/>
    <dgm:cxn modelId="{998407BE-1C20-AD4E-9698-3D4A9CB1710D}" type="presParOf" srcId="{B63E0D6D-8370-E74A-8DEE-3395E327AE03}" destId="{BB37A6A1-0E84-654B-AAC1-9EECC5DBB70A}" srcOrd="0" destOrd="0" presId="urn:microsoft.com/office/officeart/2005/8/layout/process2"/>
    <dgm:cxn modelId="{BE8B5E55-680A-064C-8002-35AFDD82A347}" type="presParOf" srcId="{F4F2426C-9CCC-D143-8A1B-0A0E2B580676}" destId="{ADC1429D-67A8-5E4C-970F-75CF6F945349}" srcOrd="4" destOrd="0" presId="urn:microsoft.com/office/officeart/2005/8/layout/process2"/>
    <dgm:cxn modelId="{A4CAA86D-E025-874C-B4F2-F7E5DA47F06B}" type="presParOf" srcId="{F4F2426C-9CCC-D143-8A1B-0A0E2B580676}" destId="{5069830F-C89E-1D43-AF9C-20A83CD67919}" srcOrd="5" destOrd="0" presId="urn:microsoft.com/office/officeart/2005/8/layout/process2"/>
    <dgm:cxn modelId="{98E431C5-FB6D-AC47-B718-03E4C54440F9}" type="presParOf" srcId="{5069830F-C89E-1D43-AF9C-20A83CD67919}" destId="{CA503CD9-91BA-AA40-BDC6-B8BD0A3A8FB0}" srcOrd="0" destOrd="0" presId="urn:microsoft.com/office/officeart/2005/8/layout/process2"/>
    <dgm:cxn modelId="{A0F8470D-4B91-B048-BB18-DA23BC0B7021}" type="presParOf" srcId="{F4F2426C-9CCC-D143-8A1B-0A0E2B580676}" destId="{CF569177-5F0B-1F4F-A055-AE43E5BA8CB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96AE5-8EF7-469D-89CD-B659669D2289}">
      <dsp:nvSpPr>
        <dsp:cNvPr id="0" name=""/>
        <dsp:cNvSpPr/>
      </dsp:nvSpPr>
      <dsp:spPr>
        <a:xfrm>
          <a:off x="0" y="234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F8A900-DB7D-4F30-8CC2-582BEEF73589}">
      <dsp:nvSpPr>
        <dsp:cNvPr id="0" name=""/>
        <dsp:cNvSpPr/>
      </dsp:nvSpPr>
      <dsp:spPr>
        <a:xfrm>
          <a:off x="359511" y="269750"/>
          <a:ext cx="653657" cy="653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936FE6-08D9-4EC8-A408-CEE5103DCF19}">
      <dsp:nvSpPr>
        <dsp:cNvPr id="0" name=""/>
        <dsp:cNvSpPr/>
      </dsp:nvSpPr>
      <dsp:spPr>
        <a:xfrm>
          <a:off x="1372680" y="234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en-US" sz="2200" kern="1200" dirty="0"/>
            <a:t>Coaching is </a:t>
          </a:r>
          <a:r>
            <a:rPr lang="en-US" sz="2200" kern="1200" dirty="0" err="1"/>
            <a:t>voor</a:t>
          </a:r>
          <a:r>
            <a:rPr lang="en-US" sz="2200" kern="1200" dirty="0"/>
            <a:t> de coach, </a:t>
          </a:r>
          <a:r>
            <a:rPr lang="en-US" sz="2200" kern="1200" dirty="0" err="1"/>
            <a:t>aanmoediging</a:t>
          </a:r>
          <a:r>
            <a:rPr lang="en-US" sz="2200" kern="1200" dirty="0"/>
            <a:t> </a:t>
          </a:r>
          <a:r>
            <a:rPr lang="en-US" sz="2200" kern="1200" dirty="0" err="1"/>
            <a:t>voor</a:t>
          </a:r>
          <a:r>
            <a:rPr lang="en-US" sz="2200" kern="1200" dirty="0"/>
            <a:t> </a:t>
          </a:r>
          <a:r>
            <a:rPr lang="en-US" sz="2200" kern="1200" dirty="0" err="1">
              <a:latin typeface="Calibri Light" panose="020F0302020204030204"/>
            </a:rPr>
            <a:t>iedereen</a:t>
          </a:r>
          <a:endParaRPr lang="en-US" sz="2200" kern="1200" dirty="0" err="1"/>
        </a:p>
      </dsp:txBody>
      <dsp:txXfrm>
        <a:off x="1372680" y="2344"/>
        <a:ext cx="5424994" cy="1188467"/>
      </dsp:txXfrm>
    </dsp:sp>
    <dsp:sp modelId="{0ADF6D98-2035-486A-8793-44FC7AC03BA1}">
      <dsp:nvSpPr>
        <dsp:cNvPr id="0" name=""/>
        <dsp:cNvSpPr/>
      </dsp:nvSpPr>
      <dsp:spPr>
        <a:xfrm>
          <a:off x="0" y="148792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988215-A203-42FB-9479-B4D612793732}">
      <dsp:nvSpPr>
        <dsp:cNvPr id="0" name=""/>
        <dsp:cNvSpPr/>
      </dsp:nvSpPr>
      <dsp:spPr>
        <a:xfrm>
          <a:off x="359511" y="1755334"/>
          <a:ext cx="653657" cy="653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73ED7F-9943-40BC-A805-9821809330BB}">
      <dsp:nvSpPr>
        <dsp:cNvPr id="0" name=""/>
        <dsp:cNvSpPr/>
      </dsp:nvSpPr>
      <dsp:spPr>
        <a:xfrm>
          <a:off x="1372680" y="148792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en-US" sz="2200" kern="1200" dirty="0" err="1"/>
            <a:t>Voorbeeldfunctie</a:t>
          </a:r>
          <a:r>
            <a:rPr lang="en-US" sz="2200" kern="1200" dirty="0"/>
            <a:t> van Fair Play </a:t>
          </a:r>
          <a:r>
            <a:rPr lang="en-US" sz="2200" kern="1200" dirty="0" err="1"/>
            <a:t>naar</a:t>
          </a:r>
          <a:r>
            <a:rPr lang="en-US" sz="2200" kern="1200" dirty="0"/>
            <a:t> de supporters toe</a:t>
          </a:r>
        </a:p>
      </dsp:txBody>
      <dsp:txXfrm>
        <a:off x="1372680" y="1487929"/>
        <a:ext cx="5424994" cy="1188467"/>
      </dsp:txXfrm>
    </dsp:sp>
    <dsp:sp modelId="{B606A371-B2A8-4CA1-9171-C6E34DBC87BC}">
      <dsp:nvSpPr>
        <dsp:cNvPr id="0" name=""/>
        <dsp:cNvSpPr/>
      </dsp:nvSpPr>
      <dsp:spPr>
        <a:xfrm>
          <a:off x="0" y="297351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FBADDD-8B17-4519-8DE9-EEC33E7F4001}">
      <dsp:nvSpPr>
        <dsp:cNvPr id="0" name=""/>
        <dsp:cNvSpPr/>
      </dsp:nvSpPr>
      <dsp:spPr>
        <a:xfrm>
          <a:off x="359511" y="3240919"/>
          <a:ext cx="653657" cy="6536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599EA1-E293-4F6A-87A9-AF29DB5598A1}">
      <dsp:nvSpPr>
        <dsp:cNvPr id="0" name=""/>
        <dsp:cNvSpPr/>
      </dsp:nvSpPr>
      <dsp:spPr>
        <a:xfrm>
          <a:off x="1372680" y="297351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en-US" sz="2200" kern="1200" dirty="0" err="1"/>
            <a:t>Bemiddelend</a:t>
          </a:r>
          <a:r>
            <a:rPr lang="en-US" sz="2200" kern="1200" dirty="0"/>
            <a:t> </a:t>
          </a:r>
          <a:r>
            <a:rPr lang="en-US" sz="2200" kern="1200" dirty="0" err="1"/>
            <a:t>bij</a:t>
          </a:r>
          <a:r>
            <a:rPr lang="en-US" sz="2200" kern="1200" dirty="0"/>
            <a:t> conflict </a:t>
          </a:r>
          <a:r>
            <a:rPr lang="en-US" sz="2200" kern="1200" dirty="0" err="1"/>
            <a:t>tussen</a:t>
          </a:r>
          <a:r>
            <a:rPr lang="en-US" sz="2200" kern="1200" dirty="0"/>
            <a:t> </a:t>
          </a:r>
          <a:r>
            <a:rPr lang="en-US" sz="2200" kern="1200" dirty="0" err="1"/>
            <a:t>spelers</a:t>
          </a:r>
          <a:r>
            <a:rPr lang="en-US" sz="2200" kern="1200" dirty="0"/>
            <a:t>/coach</a:t>
          </a:r>
        </a:p>
      </dsp:txBody>
      <dsp:txXfrm>
        <a:off x="1372680" y="2973514"/>
        <a:ext cx="5424994" cy="1188467"/>
      </dsp:txXfrm>
    </dsp:sp>
    <dsp:sp modelId="{B031AD78-BBAC-46D5-8064-3625760B3C6D}">
      <dsp:nvSpPr>
        <dsp:cNvPr id="0" name=""/>
        <dsp:cNvSpPr/>
      </dsp:nvSpPr>
      <dsp:spPr>
        <a:xfrm>
          <a:off x="0" y="445909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B252A5-8CDB-45EB-8E00-7D2BA0083293}">
      <dsp:nvSpPr>
        <dsp:cNvPr id="0" name=""/>
        <dsp:cNvSpPr/>
      </dsp:nvSpPr>
      <dsp:spPr>
        <a:xfrm>
          <a:off x="359511" y="4726504"/>
          <a:ext cx="653657" cy="6536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7777A1D-2153-43F0-89CD-DC0CC195804B}">
      <dsp:nvSpPr>
        <dsp:cNvPr id="0" name=""/>
        <dsp:cNvSpPr/>
      </dsp:nvSpPr>
      <dsp:spPr>
        <a:xfrm>
          <a:off x="1372680" y="445909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en-US" sz="2200" kern="1200" dirty="0" err="1"/>
            <a:t>Ondersteunend</a:t>
          </a:r>
          <a:r>
            <a:rPr lang="en-US" sz="2200" kern="1200" dirty="0"/>
            <a:t> </a:t>
          </a:r>
          <a:r>
            <a:rPr lang="en-US" sz="2200" kern="1200" dirty="0" err="1"/>
            <a:t>voor</a:t>
          </a:r>
          <a:r>
            <a:rPr lang="en-US" sz="2200" kern="1200" dirty="0"/>
            <a:t> alle </a:t>
          </a:r>
          <a:r>
            <a:rPr lang="en-US" sz="2200" kern="1200" dirty="0" err="1"/>
            <a:t>betrokkenen</a:t>
          </a:r>
        </a:p>
      </dsp:txBody>
      <dsp:txXfrm>
        <a:off x="1372680" y="4459099"/>
        <a:ext cx="5424994" cy="1188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CF101-F6B2-442D-B928-E14384D5801E}">
      <dsp:nvSpPr>
        <dsp:cNvPr id="0" name=""/>
        <dsp:cNvSpPr/>
      </dsp:nvSpPr>
      <dsp:spPr>
        <a:xfrm>
          <a:off x="0" y="1827"/>
          <a:ext cx="6797675" cy="778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ECEC14-ECAC-4B40-A9DE-A3F3722848DB}">
      <dsp:nvSpPr>
        <dsp:cNvPr id="0" name=""/>
        <dsp:cNvSpPr/>
      </dsp:nvSpPr>
      <dsp:spPr>
        <a:xfrm>
          <a:off x="235585" y="177056"/>
          <a:ext cx="428336" cy="4283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A83844-0233-452B-9E09-A4DC6BD49839}">
      <dsp:nvSpPr>
        <dsp:cNvPr id="0" name=""/>
        <dsp:cNvSpPr/>
      </dsp:nvSpPr>
      <dsp:spPr>
        <a:xfrm>
          <a:off x="899507" y="1827"/>
          <a:ext cx="5898167" cy="778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2" tIns="82422" rIns="82422" bIns="82422" numCol="1" spcCol="1270" anchor="ctr" anchorCtr="0">
          <a:noAutofit/>
        </a:bodyPr>
        <a:lstStyle/>
        <a:p>
          <a:pPr marL="0" lvl="0" indent="0" algn="l" defTabSz="844550">
            <a:lnSpc>
              <a:spcPct val="90000"/>
            </a:lnSpc>
            <a:spcBef>
              <a:spcPct val="0"/>
            </a:spcBef>
            <a:spcAft>
              <a:spcPct val="35000"/>
            </a:spcAft>
            <a:buNone/>
          </a:pPr>
          <a:r>
            <a:rPr lang="en-US" sz="1900" kern="1200"/>
            <a:t>Motivered training geven: positieve aanmoediging</a:t>
          </a:r>
        </a:p>
      </dsp:txBody>
      <dsp:txXfrm>
        <a:off x="899507" y="1827"/>
        <a:ext cx="5898167" cy="778794"/>
      </dsp:txXfrm>
    </dsp:sp>
    <dsp:sp modelId="{D4869B0B-3BEF-4C6D-8F8F-DBDF6124EEED}">
      <dsp:nvSpPr>
        <dsp:cNvPr id="0" name=""/>
        <dsp:cNvSpPr/>
      </dsp:nvSpPr>
      <dsp:spPr>
        <a:xfrm>
          <a:off x="0" y="975320"/>
          <a:ext cx="6797675" cy="778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B41964-8A7E-491A-8619-64142246174B}">
      <dsp:nvSpPr>
        <dsp:cNvPr id="0" name=""/>
        <dsp:cNvSpPr/>
      </dsp:nvSpPr>
      <dsp:spPr>
        <a:xfrm>
          <a:off x="235585" y="1150548"/>
          <a:ext cx="428336" cy="4283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FA6B4C-E048-4F49-8F80-89F4E6AF53DA}">
      <dsp:nvSpPr>
        <dsp:cNvPr id="0" name=""/>
        <dsp:cNvSpPr/>
      </dsp:nvSpPr>
      <dsp:spPr>
        <a:xfrm>
          <a:off x="899507" y="975320"/>
          <a:ext cx="5898167" cy="778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2" tIns="82422" rIns="82422" bIns="82422" numCol="1" spcCol="1270" anchor="ctr" anchorCtr="0">
          <a:noAutofit/>
        </a:bodyPr>
        <a:lstStyle/>
        <a:p>
          <a:pPr marL="0" lvl="0" indent="0" algn="l" defTabSz="844550">
            <a:lnSpc>
              <a:spcPct val="90000"/>
            </a:lnSpc>
            <a:spcBef>
              <a:spcPct val="0"/>
            </a:spcBef>
            <a:spcAft>
              <a:spcPct val="35000"/>
            </a:spcAft>
            <a:buNone/>
          </a:pPr>
          <a:r>
            <a:rPr lang="en-US" sz="1900" kern="1200"/>
            <a:t>Tijdig zijn, klaarzetten en samen opruimen</a:t>
          </a:r>
        </a:p>
      </dsp:txBody>
      <dsp:txXfrm>
        <a:off x="899507" y="975320"/>
        <a:ext cx="5898167" cy="778794"/>
      </dsp:txXfrm>
    </dsp:sp>
    <dsp:sp modelId="{E393F3F9-418E-4CEC-89EA-96E63F4C6DDF}">
      <dsp:nvSpPr>
        <dsp:cNvPr id="0" name=""/>
        <dsp:cNvSpPr/>
      </dsp:nvSpPr>
      <dsp:spPr>
        <a:xfrm>
          <a:off x="0" y="1948812"/>
          <a:ext cx="6797675" cy="778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46D637-4515-4A30-B052-2E13A02DA6EE}">
      <dsp:nvSpPr>
        <dsp:cNvPr id="0" name=""/>
        <dsp:cNvSpPr/>
      </dsp:nvSpPr>
      <dsp:spPr>
        <a:xfrm>
          <a:off x="235585" y="2124041"/>
          <a:ext cx="428336" cy="4283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7DE27A-8F2F-4ACB-88A9-EA0F730A0543}">
      <dsp:nvSpPr>
        <dsp:cNvPr id="0" name=""/>
        <dsp:cNvSpPr/>
      </dsp:nvSpPr>
      <dsp:spPr>
        <a:xfrm>
          <a:off x="899507" y="1948812"/>
          <a:ext cx="5898167" cy="778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2" tIns="82422" rIns="82422" bIns="82422" numCol="1" spcCol="1270" anchor="ctr" anchorCtr="0">
          <a:noAutofit/>
        </a:bodyPr>
        <a:lstStyle/>
        <a:p>
          <a:pPr marL="0" lvl="0" indent="0" algn="l" defTabSz="844550">
            <a:lnSpc>
              <a:spcPct val="90000"/>
            </a:lnSpc>
            <a:spcBef>
              <a:spcPct val="0"/>
            </a:spcBef>
            <a:spcAft>
              <a:spcPct val="35000"/>
            </a:spcAft>
            <a:buNone/>
          </a:pPr>
          <a:r>
            <a:rPr lang="en-US" sz="1900" kern="1200"/>
            <a:t>Aangepast taalgebruik</a:t>
          </a:r>
        </a:p>
      </dsp:txBody>
      <dsp:txXfrm>
        <a:off x="899507" y="1948812"/>
        <a:ext cx="5898167" cy="778794"/>
      </dsp:txXfrm>
    </dsp:sp>
    <dsp:sp modelId="{414EC298-FB5F-4B7A-9BD4-19D4839BEA79}">
      <dsp:nvSpPr>
        <dsp:cNvPr id="0" name=""/>
        <dsp:cNvSpPr/>
      </dsp:nvSpPr>
      <dsp:spPr>
        <a:xfrm>
          <a:off x="0" y="2922305"/>
          <a:ext cx="6797675" cy="778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1CE5CA-7554-4251-AA71-692CF3AF3B26}">
      <dsp:nvSpPr>
        <dsp:cNvPr id="0" name=""/>
        <dsp:cNvSpPr/>
      </dsp:nvSpPr>
      <dsp:spPr>
        <a:xfrm>
          <a:off x="235585" y="3097533"/>
          <a:ext cx="428336" cy="4283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8AE84D6-56F9-47D0-97DB-89C7D7F21051}">
      <dsp:nvSpPr>
        <dsp:cNvPr id="0" name=""/>
        <dsp:cNvSpPr/>
      </dsp:nvSpPr>
      <dsp:spPr>
        <a:xfrm>
          <a:off x="899507" y="2922305"/>
          <a:ext cx="5898167" cy="778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2" tIns="82422" rIns="82422" bIns="82422" numCol="1" spcCol="1270" anchor="ctr" anchorCtr="0">
          <a:noAutofit/>
        </a:bodyPr>
        <a:lstStyle/>
        <a:p>
          <a:pPr marL="0" lvl="0" indent="0" algn="l" defTabSz="844550">
            <a:lnSpc>
              <a:spcPct val="90000"/>
            </a:lnSpc>
            <a:spcBef>
              <a:spcPct val="0"/>
            </a:spcBef>
            <a:spcAft>
              <a:spcPct val="35000"/>
            </a:spcAft>
            <a:buNone/>
          </a:pPr>
          <a:r>
            <a:rPr lang="en-US" sz="1900" kern="1200"/>
            <a:t>Respect voor elkaar, harde woorden uitpraten</a:t>
          </a:r>
        </a:p>
      </dsp:txBody>
      <dsp:txXfrm>
        <a:off x="899507" y="2922305"/>
        <a:ext cx="5898167" cy="778794"/>
      </dsp:txXfrm>
    </dsp:sp>
    <dsp:sp modelId="{C5A8B960-145F-422C-8E06-FD8F0FF228FC}">
      <dsp:nvSpPr>
        <dsp:cNvPr id="0" name=""/>
        <dsp:cNvSpPr/>
      </dsp:nvSpPr>
      <dsp:spPr>
        <a:xfrm>
          <a:off x="0" y="3895797"/>
          <a:ext cx="6797675" cy="778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BEE375-7A92-4A59-A772-A0A2BA222D82}">
      <dsp:nvSpPr>
        <dsp:cNvPr id="0" name=""/>
        <dsp:cNvSpPr/>
      </dsp:nvSpPr>
      <dsp:spPr>
        <a:xfrm>
          <a:off x="235585" y="4071026"/>
          <a:ext cx="428336" cy="42833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F366246-4E4B-4213-A98B-9EE9128577D0}">
      <dsp:nvSpPr>
        <dsp:cNvPr id="0" name=""/>
        <dsp:cNvSpPr/>
      </dsp:nvSpPr>
      <dsp:spPr>
        <a:xfrm>
          <a:off x="899507" y="3895797"/>
          <a:ext cx="5898167" cy="778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2" tIns="82422" rIns="82422" bIns="82422" numCol="1" spcCol="1270" anchor="ctr" anchorCtr="0">
          <a:noAutofit/>
        </a:bodyPr>
        <a:lstStyle/>
        <a:p>
          <a:pPr marL="0" lvl="0" indent="0" algn="l" defTabSz="844550">
            <a:lnSpc>
              <a:spcPct val="90000"/>
            </a:lnSpc>
            <a:spcBef>
              <a:spcPct val="0"/>
            </a:spcBef>
            <a:spcAft>
              <a:spcPct val="35000"/>
            </a:spcAft>
            <a:buNone/>
          </a:pPr>
          <a:r>
            <a:rPr lang="en-US" sz="1900" kern="1200"/>
            <a:t>Emoties thuis laten</a:t>
          </a:r>
        </a:p>
      </dsp:txBody>
      <dsp:txXfrm>
        <a:off x="899507" y="3895797"/>
        <a:ext cx="5898167" cy="778794"/>
      </dsp:txXfrm>
    </dsp:sp>
    <dsp:sp modelId="{195F19BD-9682-4AFE-92FB-4DC4A39990FC}">
      <dsp:nvSpPr>
        <dsp:cNvPr id="0" name=""/>
        <dsp:cNvSpPr/>
      </dsp:nvSpPr>
      <dsp:spPr>
        <a:xfrm>
          <a:off x="0" y="4869290"/>
          <a:ext cx="6797675" cy="778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3269E8-0EC9-4732-AEB8-CDDB15D7CCC7}">
      <dsp:nvSpPr>
        <dsp:cNvPr id="0" name=""/>
        <dsp:cNvSpPr/>
      </dsp:nvSpPr>
      <dsp:spPr>
        <a:xfrm>
          <a:off x="235585" y="5044518"/>
          <a:ext cx="428336" cy="42833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FAA469A-EF21-4CB7-9162-1DC7451DA433}">
      <dsp:nvSpPr>
        <dsp:cNvPr id="0" name=""/>
        <dsp:cNvSpPr/>
      </dsp:nvSpPr>
      <dsp:spPr>
        <a:xfrm>
          <a:off x="899507" y="4869290"/>
          <a:ext cx="5898167" cy="778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2" tIns="82422" rIns="82422" bIns="82422" numCol="1" spcCol="1270" anchor="ctr" anchorCtr="0">
          <a:noAutofit/>
        </a:bodyPr>
        <a:lstStyle/>
        <a:p>
          <a:pPr marL="0" lvl="0" indent="0" algn="l" defTabSz="844550">
            <a:lnSpc>
              <a:spcPct val="90000"/>
            </a:lnSpc>
            <a:spcBef>
              <a:spcPct val="0"/>
            </a:spcBef>
            <a:spcAft>
              <a:spcPct val="35000"/>
            </a:spcAft>
            <a:buNone/>
          </a:pPr>
          <a:r>
            <a:rPr lang="en-US" sz="1900" kern="1200"/>
            <a:t>Gevaarlijk of onsportief gedrag altijd aankaarten</a:t>
          </a:r>
        </a:p>
      </dsp:txBody>
      <dsp:txXfrm>
        <a:off x="899507" y="4869290"/>
        <a:ext cx="5898167" cy="7787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EC188-635F-EE41-830B-D6982C32F6CE}">
      <dsp:nvSpPr>
        <dsp:cNvPr id="0" name=""/>
        <dsp:cNvSpPr/>
      </dsp:nvSpPr>
      <dsp:spPr>
        <a:xfrm>
          <a:off x="1340975" y="1977"/>
          <a:ext cx="1323991" cy="73555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a:t>Vertraag</a:t>
          </a:r>
          <a:endParaRPr lang="en-BE" sz="2000" kern="1200"/>
        </a:p>
      </dsp:txBody>
      <dsp:txXfrm>
        <a:off x="1362519" y="23521"/>
        <a:ext cx="1280903" cy="692462"/>
      </dsp:txXfrm>
    </dsp:sp>
    <dsp:sp modelId="{2078E362-69CA-624C-A08F-E0D250779896}">
      <dsp:nvSpPr>
        <dsp:cNvPr id="0" name=""/>
        <dsp:cNvSpPr/>
      </dsp:nvSpPr>
      <dsp:spPr>
        <a:xfrm rot="5400000">
          <a:off x="1865055" y="755917"/>
          <a:ext cx="275831" cy="330997"/>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1903672" y="783500"/>
        <a:ext cx="198599" cy="193082"/>
      </dsp:txXfrm>
    </dsp:sp>
    <dsp:sp modelId="{3C311905-BC14-5A49-90AD-5C43D64F3850}">
      <dsp:nvSpPr>
        <dsp:cNvPr id="0" name=""/>
        <dsp:cNvSpPr/>
      </dsp:nvSpPr>
      <dsp:spPr>
        <a:xfrm>
          <a:off x="1340975" y="1105303"/>
          <a:ext cx="1323991" cy="73555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a:t>Verhinder</a:t>
          </a:r>
          <a:endParaRPr lang="en-BE" sz="2000" kern="1200"/>
        </a:p>
      </dsp:txBody>
      <dsp:txXfrm>
        <a:off x="1362519" y="1126847"/>
        <a:ext cx="1280903" cy="692462"/>
      </dsp:txXfrm>
    </dsp:sp>
    <dsp:sp modelId="{B63E0D6D-8370-E74A-8DEE-3395E327AE03}">
      <dsp:nvSpPr>
        <dsp:cNvPr id="0" name=""/>
        <dsp:cNvSpPr/>
      </dsp:nvSpPr>
      <dsp:spPr>
        <a:xfrm rot="5400000">
          <a:off x="1865055" y="1859243"/>
          <a:ext cx="275831" cy="330997"/>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1903672" y="1886826"/>
        <a:ext cx="198599" cy="193082"/>
      </dsp:txXfrm>
    </dsp:sp>
    <dsp:sp modelId="{ADC1429D-67A8-5E4C-970F-75CF6F945349}">
      <dsp:nvSpPr>
        <dsp:cNvPr id="0" name=""/>
        <dsp:cNvSpPr/>
      </dsp:nvSpPr>
      <dsp:spPr>
        <a:xfrm>
          <a:off x="1340975" y="2208630"/>
          <a:ext cx="1323991" cy="73555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a:t>Verstoor</a:t>
          </a:r>
          <a:endParaRPr lang="en-BE" sz="2000" kern="1200"/>
        </a:p>
      </dsp:txBody>
      <dsp:txXfrm>
        <a:off x="1362519" y="2230174"/>
        <a:ext cx="1280903" cy="692462"/>
      </dsp:txXfrm>
    </dsp:sp>
    <dsp:sp modelId="{5069830F-C89E-1D43-AF9C-20A83CD67919}">
      <dsp:nvSpPr>
        <dsp:cNvPr id="0" name=""/>
        <dsp:cNvSpPr/>
      </dsp:nvSpPr>
      <dsp:spPr>
        <a:xfrm rot="5400000">
          <a:off x="1865055" y="2962570"/>
          <a:ext cx="275831" cy="330997"/>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1903672" y="2990153"/>
        <a:ext cx="198599" cy="193082"/>
      </dsp:txXfrm>
    </dsp:sp>
    <dsp:sp modelId="{CF569177-5F0B-1F4F-A055-AE43E5BA8CBF}">
      <dsp:nvSpPr>
        <dsp:cNvPr id="0" name=""/>
        <dsp:cNvSpPr/>
      </dsp:nvSpPr>
      <dsp:spPr>
        <a:xfrm>
          <a:off x="1340975" y="3311956"/>
          <a:ext cx="1323991" cy="73555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a:t>Verwijder</a:t>
          </a:r>
          <a:endParaRPr lang="en-BE" sz="2000" kern="1200"/>
        </a:p>
      </dsp:txBody>
      <dsp:txXfrm>
        <a:off x="1362519" y="3333500"/>
        <a:ext cx="1280903" cy="6924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Opmerking:</a:t>
            </a:r>
            <a:endParaRPr/>
          </a:p>
          <a:p>
            <a:pPr marL="171450" lvl="0" indent="-171450" algn="l" rtl="0">
              <a:lnSpc>
                <a:spcPct val="100000"/>
              </a:lnSpc>
              <a:spcBef>
                <a:spcPts val="0"/>
              </a:spcBef>
              <a:spcAft>
                <a:spcPts val="0"/>
              </a:spcAft>
              <a:buClr>
                <a:schemeClr val="dk1"/>
              </a:buClr>
              <a:buSzPts val="1200"/>
              <a:buFont typeface="Calibri"/>
              <a:buChar char="-"/>
            </a:pPr>
            <a:r>
              <a:rPr lang="en-GB"/>
              <a:t>Gevaarlijk spel -&gt; Bal die afketst op uw stick en dan boven de knie uw lichaam raakt -&gt; is dat een kick</a:t>
            </a:r>
            <a:endParaRPr/>
          </a:p>
          <a:p>
            <a:pPr marL="171450" lvl="0" indent="-171450" algn="l" rtl="0">
              <a:lnSpc>
                <a:spcPct val="100000"/>
              </a:lnSpc>
              <a:spcBef>
                <a:spcPts val="0"/>
              </a:spcBef>
              <a:spcAft>
                <a:spcPts val="0"/>
              </a:spcAft>
              <a:buClr>
                <a:schemeClr val="dk1"/>
              </a:buClr>
              <a:buSzPts val="1200"/>
              <a:buFont typeface="Calibri"/>
              <a:buChar char="-"/>
            </a:pPr>
            <a:r>
              <a:rPr lang="en-GB"/>
              <a:t>Gevaarlijk spel -&gt; bal boven de scheenbescherming tegen of  in de buurt van een speller waarbij een speler een uitwijkende beweging heft moeten maken.</a:t>
            </a:r>
            <a:endParaRPr/>
          </a:p>
          <a:p>
            <a:pPr marL="171450" lvl="0" indent="-95250" algn="l" rtl="0">
              <a:lnSpc>
                <a:spcPct val="100000"/>
              </a:lnSpc>
              <a:spcBef>
                <a:spcPts val="0"/>
              </a:spcBef>
              <a:spcAft>
                <a:spcPts val="0"/>
              </a:spcAft>
              <a:buClr>
                <a:schemeClr val="dk1"/>
              </a:buClr>
              <a:buSzPts val="1200"/>
              <a:buFont typeface="Calibri"/>
              <a:buNone/>
            </a:pPr>
            <a:endParaRPr/>
          </a:p>
        </p:txBody>
      </p:sp>
      <p:sp>
        <p:nvSpPr>
          <p:cNvPr id="245" name="Google Shape;245;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Vrije slag voor de verdedigers binnen de 23m zone -&gt; de bal mag loodrecht gelegd worden eender waar op de loodrechte op de plaats van de overtreding gemaakt maar maximal ter hoogte van de kop van de cirkel.</a:t>
            </a:r>
            <a:endParaRPr/>
          </a:p>
        </p:txBody>
      </p:sp>
      <p:sp>
        <p:nvSpPr>
          <p:cNvPr id="283" name="Google Shape;283;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5f4cc2530d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g25f4cc2530d_0_2: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g25f4cc2530d_0_2: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2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a:t>Verdedigers:</a:t>
            </a:r>
            <a:endParaRPr/>
          </a:p>
          <a:p>
            <a:pPr marL="171450" lvl="0" indent="-171450" algn="l" rtl="0">
              <a:lnSpc>
                <a:spcPct val="100000"/>
              </a:lnSpc>
              <a:spcBef>
                <a:spcPts val="0"/>
              </a:spcBef>
              <a:spcAft>
                <a:spcPts val="0"/>
              </a:spcAft>
              <a:buClr>
                <a:schemeClr val="dk1"/>
              </a:buClr>
              <a:buSzPts val="1200"/>
              <a:buFont typeface="Calibri"/>
              <a:buChar char="-"/>
            </a:pPr>
            <a:r>
              <a:rPr lang="en-GB"/>
              <a:t>4 verdedigers + keeper in de goal -&gt; volledig after de lijn (stick + voeten)</a:t>
            </a:r>
            <a:endParaRPr/>
          </a:p>
          <a:p>
            <a:pPr marL="171450" lvl="0" indent="-171450" algn="l" rtl="0">
              <a:lnSpc>
                <a:spcPct val="100000"/>
              </a:lnSpc>
              <a:spcBef>
                <a:spcPts val="0"/>
              </a:spcBef>
              <a:spcAft>
                <a:spcPts val="0"/>
              </a:spcAft>
              <a:buClr>
                <a:schemeClr val="dk1"/>
              </a:buClr>
              <a:buSzPts val="1200"/>
              <a:buFont typeface="Calibri"/>
              <a:buChar char="-"/>
            </a:pPr>
            <a:r>
              <a:rPr lang="en-GB"/>
              <a:t>de verdedigers dragen een masker maar de eerste lopen vaak niet omdat die minder kans op bal in het gezicht heeft</a:t>
            </a:r>
            <a:endParaRPr/>
          </a:p>
          <a:p>
            <a:pPr marL="171450" marR="0" lvl="0" indent="-171450" algn="l" rtl="0">
              <a:lnSpc>
                <a:spcPct val="100000"/>
              </a:lnSpc>
              <a:spcBef>
                <a:spcPts val="0"/>
              </a:spcBef>
              <a:spcAft>
                <a:spcPts val="0"/>
              </a:spcAft>
              <a:buClr>
                <a:schemeClr val="dk1"/>
              </a:buClr>
              <a:buSzPts val="1200"/>
              <a:buFont typeface="Calibri"/>
              <a:buChar char="-"/>
            </a:pPr>
            <a:r>
              <a:rPr lang="en-GB"/>
              <a:t>alle andere verdedigers staan achter middenlijn</a:t>
            </a:r>
            <a:endParaRPr/>
          </a:p>
          <a:p>
            <a:pPr marL="171450" lvl="0" indent="-171450" algn="l" rtl="0">
              <a:lnSpc>
                <a:spcPct val="100000"/>
              </a:lnSpc>
              <a:spcBef>
                <a:spcPts val="0"/>
              </a:spcBef>
              <a:spcAft>
                <a:spcPts val="0"/>
              </a:spcAft>
              <a:buClr>
                <a:schemeClr val="dk1"/>
              </a:buClr>
              <a:buSzPts val="1200"/>
              <a:buFont typeface="Calibri"/>
              <a:buChar char="-"/>
            </a:pPr>
            <a:r>
              <a:rPr lang="en-GB"/>
              <a:t>verdedigers mogen pas uit de goal als de pas door de aanvallers gegeven wordt</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n-GB"/>
              <a:t>Aanvallers</a:t>
            </a:r>
            <a:endParaRPr/>
          </a:p>
          <a:p>
            <a:pPr marL="171450" lvl="0" indent="-171450" algn="l" rtl="0">
              <a:lnSpc>
                <a:spcPct val="100000"/>
              </a:lnSpc>
              <a:spcBef>
                <a:spcPts val="0"/>
              </a:spcBef>
              <a:spcAft>
                <a:spcPts val="0"/>
              </a:spcAft>
              <a:buClr>
                <a:schemeClr val="dk1"/>
              </a:buClr>
              <a:buSzPts val="1200"/>
              <a:buFont typeface="Calibri"/>
              <a:buChar char="-"/>
            </a:pPr>
            <a:r>
              <a:rPr lang="en-GB"/>
              <a:t>de aangever van de pas staat op minstens 10m van de goal (2de stip) met minimal 1 voet buiten het veld</a:t>
            </a:r>
            <a:endParaRPr/>
          </a:p>
          <a:p>
            <a:pPr marL="171450" lvl="0" indent="-171450" algn="l" rtl="0">
              <a:lnSpc>
                <a:spcPct val="100000"/>
              </a:lnSpc>
              <a:spcBef>
                <a:spcPts val="0"/>
              </a:spcBef>
              <a:spcAft>
                <a:spcPts val="0"/>
              </a:spcAft>
              <a:buClr>
                <a:schemeClr val="dk1"/>
              </a:buClr>
              <a:buSzPts val="1200"/>
              <a:buFont typeface="Calibri"/>
              <a:buChar char="-"/>
            </a:pPr>
            <a:r>
              <a:rPr lang="en-GB"/>
              <a:t>De andere aanvallers moeten NIET achter de middenlijn zoals de verdedigers </a:t>
            </a:r>
            <a:endParaRPr/>
          </a:p>
          <a:p>
            <a:pPr marL="171450" lvl="0" indent="-171450" algn="l" rtl="0">
              <a:lnSpc>
                <a:spcPct val="100000"/>
              </a:lnSpc>
              <a:spcBef>
                <a:spcPts val="0"/>
              </a:spcBef>
              <a:spcAft>
                <a:spcPts val="0"/>
              </a:spcAft>
              <a:buClr>
                <a:schemeClr val="dk1"/>
              </a:buClr>
              <a:buSzPts val="1200"/>
              <a:buFont typeface="Calibri"/>
              <a:buChar char="-"/>
            </a:pPr>
            <a:r>
              <a:rPr lang="en-GB"/>
              <a:t>mag pas de pas geven als de scheids ‘PC!!’ roept</a:t>
            </a:r>
            <a:endParaRPr/>
          </a:p>
          <a:p>
            <a:pPr marL="171450" lvl="0" indent="-171450" algn="l" rtl="0">
              <a:lnSpc>
                <a:spcPct val="100000"/>
              </a:lnSpc>
              <a:spcBef>
                <a:spcPts val="0"/>
              </a:spcBef>
              <a:spcAft>
                <a:spcPts val="0"/>
              </a:spcAft>
              <a:buClr>
                <a:schemeClr val="dk1"/>
              </a:buClr>
              <a:buSzPts val="1200"/>
              <a:buFont typeface="Calibri"/>
              <a:buChar char="-"/>
            </a:pPr>
            <a:r>
              <a:rPr lang="en-GB"/>
              <a:t>pas moet in één vloeiende beweging gebeuren -&gt; geen schijnbeweging</a:t>
            </a:r>
            <a:endParaRPr/>
          </a:p>
          <a:p>
            <a:pPr marL="171450" lvl="0" indent="-171450" algn="l" rtl="0">
              <a:lnSpc>
                <a:spcPct val="100000"/>
              </a:lnSpc>
              <a:spcBef>
                <a:spcPts val="0"/>
              </a:spcBef>
              <a:spcAft>
                <a:spcPts val="0"/>
              </a:spcAft>
              <a:buClr>
                <a:schemeClr val="dk1"/>
              </a:buClr>
              <a:buSzPts val="1200"/>
              <a:buFont typeface="Calibri"/>
              <a:buChar char="-"/>
            </a:pPr>
            <a:r>
              <a:rPr lang="en-GB"/>
              <a:t>om te kunnen scoren moet de bal buiten de cirkel gegaan zijn maar je mag de bal ontvangen in de cirkel en vervolgens de bal uit de cirkel brengen en terug in de cirkel. Vaak wordt dit als een overtreding gefloten MAAR dat is niet zo</a:t>
            </a:r>
            <a:endParaRPr/>
          </a:p>
          <a:p>
            <a:pPr marL="171450" lvl="0" indent="-171450" algn="l" rtl="0">
              <a:lnSpc>
                <a:spcPct val="100000"/>
              </a:lnSpc>
              <a:spcBef>
                <a:spcPts val="0"/>
              </a:spcBef>
              <a:spcAft>
                <a:spcPts val="0"/>
              </a:spcAft>
              <a:buClr>
                <a:schemeClr val="dk1"/>
              </a:buClr>
              <a:buSzPts val="1200"/>
              <a:buFont typeface="Calibri"/>
              <a:buChar char="-"/>
            </a:pPr>
            <a:r>
              <a:rPr lang="en-GB"/>
              <a:t>eerste shot op doel (flat, shot (forehand of backhand) mag niet over de doellijn gaan hoger dan de plank -&gt; als dat gebeurt =&gt; vrije slag voor de verdedigers. Vanaf tweede shot vervalt de regel van de plank.</a:t>
            </a:r>
            <a:endParaRPr/>
          </a:p>
          <a:p>
            <a:pPr marL="171450" lvl="0" indent="-9525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GB"/>
              <a:t>de fase (dus de regels) van een pc eindigt pas als:</a:t>
            </a:r>
            <a:endParaRPr/>
          </a:p>
          <a:p>
            <a:pPr marL="457200" lvl="1" indent="0" algn="l" rtl="0">
              <a:lnSpc>
                <a:spcPct val="100000"/>
              </a:lnSpc>
              <a:spcBef>
                <a:spcPts val="0"/>
              </a:spcBef>
              <a:spcAft>
                <a:spcPts val="0"/>
              </a:spcAft>
              <a:buSzPts val="1400"/>
              <a:buNone/>
            </a:pPr>
            <a:r>
              <a:rPr lang="en-GB"/>
              <a:t>er gescoord is,</a:t>
            </a:r>
            <a:endParaRPr/>
          </a:p>
          <a:p>
            <a:pPr marL="457200" lvl="1" indent="0" algn="l" rtl="0">
              <a:lnSpc>
                <a:spcPct val="100000"/>
              </a:lnSpc>
              <a:spcBef>
                <a:spcPts val="0"/>
              </a:spcBef>
              <a:spcAft>
                <a:spcPts val="0"/>
              </a:spcAft>
              <a:buSzPts val="1400"/>
              <a:buNone/>
            </a:pPr>
            <a:r>
              <a:rPr lang="en-GB"/>
              <a:t>de bal buiten het veld is, </a:t>
            </a:r>
            <a:endParaRPr/>
          </a:p>
          <a:p>
            <a:pPr marL="457200" lvl="1" indent="0" algn="l" rtl="0">
              <a:lnSpc>
                <a:spcPct val="100000"/>
              </a:lnSpc>
              <a:spcBef>
                <a:spcPts val="0"/>
              </a:spcBef>
              <a:spcAft>
                <a:spcPts val="0"/>
              </a:spcAft>
              <a:buSzPts val="1400"/>
              <a:buNone/>
            </a:pPr>
            <a:r>
              <a:rPr lang="en-GB"/>
              <a:t>er een nieuwe overtreding is, </a:t>
            </a:r>
            <a:endParaRPr/>
          </a:p>
          <a:p>
            <a:pPr marL="457200" lvl="1" indent="0" algn="l" rtl="0">
              <a:lnSpc>
                <a:spcPct val="100000"/>
              </a:lnSpc>
              <a:spcBef>
                <a:spcPts val="0"/>
              </a:spcBef>
              <a:spcAft>
                <a:spcPts val="0"/>
              </a:spcAft>
              <a:buSzPts val="1400"/>
              <a:buNone/>
            </a:pPr>
            <a:r>
              <a:rPr lang="en-GB"/>
              <a:t>de bal meer dan 5 meter buiten de cirkel is.</a:t>
            </a:r>
            <a:endParaRPr/>
          </a:p>
          <a:p>
            <a:pPr marL="0" lvl="0" indent="0" algn="l" rtl="0">
              <a:lnSpc>
                <a:spcPct val="100000"/>
              </a:lnSpc>
              <a:spcBef>
                <a:spcPts val="0"/>
              </a:spcBef>
              <a:spcAft>
                <a:spcPts val="0"/>
              </a:spcAft>
              <a:buSzPts val="1400"/>
              <a:buNone/>
            </a:pPr>
            <a:r>
              <a:rPr lang="en-GB"/>
              <a:t>OPLETTEN een overtreding die een zekere goal verijdelt -&gt; strafbal</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n-GB"/>
              <a:t>PC-maskers moeten uitgedaan worden ALS:</a:t>
            </a:r>
            <a:endParaRPr/>
          </a:p>
          <a:p>
            <a:pPr marL="171450" lvl="0" indent="-171450" algn="l" rtl="0">
              <a:lnSpc>
                <a:spcPct val="100000"/>
              </a:lnSpc>
              <a:spcBef>
                <a:spcPts val="0"/>
              </a:spcBef>
              <a:spcAft>
                <a:spcPts val="0"/>
              </a:spcAft>
              <a:buClr>
                <a:schemeClr val="dk1"/>
              </a:buClr>
              <a:buSzPts val="1200"/>
              <a:buFont typeface="Calibri"/>
              <a:buChar char="-"/>
            </a:pPr>
            <a:r>
              <a:rPr lang="en-GB"/>
              <a:t>Verdedigende fase voorbij is -&gt; dus de verdediger mag geen aanval opbouwen</a:t>
            </a:r>
            <a:endParaRPr/>
          </a:p>
          <a:p>
            <a:pPr marL="171450" lvl="0" indent="-171450" algn="l" rtl="0">
              <a:lnSpc>
                <a:spcPct val="100000"/>
              </a:lnSpc>
              <a:spcBef>
                <a:spcPts val="0"/>
              </a:spcBef>
              <a:spcAft>
                <a:spcPts val="0"/>
              </a:spcAft>
              <a:buClr>
                <a:schemeClr val="dk1"/>
              </a:buClr>
              <a:buSzPts val="1200"/>
              <a:buFont typeface="Calibri"/>
              <a:buChar char="-"/>
            </a:pPr>
            <a:r>
              <a:rPr lang="en-GB"/>
              <a:t>Zeker bij de 23m-lijn</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endParaRPr/>
          </a:p>
          <a:p>
            <a:pPr marL="171450" lvl="0" indent="-95250" algn="l" rtl="0">
              <a:lnSpc>
                <a:spcPct val="100000"/>
              </a:lnSpc>
              <a:spcBef>
                <a:spcPts val="0"/>
              </a:spcBef>
              <a:spcAft>
                <a:spcPts val="0"/>
              </a:spcAft>
              <a:buClr>
                <a:schemeClr val="dk1"/>
              </a:buClr>
              <a:buSzPts val="1200"/>
              <a:buFont typeface="Calibri"/>
              <a:buNone/>
            </a:pPr>
            <a:endParaRPr/>
          </a:p>
          <a:p>
            <a:pPr marL="171450" lvl="0" indent="-95250" algn="l" rtl="0">
              <a:lnSpc>
                <a:spcPct val="100000"/>
              </a:lnSpc>
              <a:spcBef>
                <a:spcPts val="0"/>
              </a:spcBef>
              <a:spcAft>
                <a:spcPts val="0"/>
              </a:spcAft>
              <a:buClr>
                <a:schemeClr val="dk1"/>
              </a:buClr>
              <a:buSzPts val="1200"/>
              <a:buFont typeface="Calibri"/>
              <a:buNone/>
            </a:pPr>
            <a:endParaRPr/>
          </a:p>
        </p:txBody>
      </p:sp>
      <p:sp>
        <p:nvSpPr>
          <p:cNvPr id="327" name="Google Shape;327;p2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2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a:t>Verdedigers:</a:t>
            </a:r>
            <a:endParaRPr/>
          </a:p>
          <a:p>
            <a:pPr marL="171450" lvl="0" indent="-171450" algn="l" rtl="0">
              <a:lnSpc>
                <a:spcPct val="100000"/>
              </a:lnSpc>
              <a:spcBef>
                <a:spcPts val="0"/>
              </a:spcBef>
              <a:spcAft>
                <a:spcPts val="0"/>
              </a:spcAft>
              <a:buClr>
                <a:schemeClr val="dk1"/>
              </a:buClr>
              <a:buSzPts val="1200"/>
              <a:buFont typeface="Calibri"/>
              <a:buChar char="-"/>
            </a:pPr>
            <a:r>
              <a:rPr lang="en-GB"/>
              <a:t>4 verdedigers + keeper in de goal -&gt; volledig after de lijn (stick + voeten)</a:t>
            </a:r>
            <a:endParaRPr/>
          </a:p>
          <a:p>
            <a:pPr marL="171450" lvl="0" indent="-171450" algn="l" rtl="0">
              <a:lnSpc>
                <a:spcPct val="100000"/>
              </a:lnSpc>
              <a:spcBef>
                <a:spcPts val="0"/>
              </a:spcBef>
              <a:spcAft>
                <a:spcPts val="0"/>
              </a:spcAft>
              <a:buClr>
                <a:schemeClr val="dk1"/>
              </a:buClr>
              <a:buSzPts val="1200"/>
              <a:buFont typeface="Calibri"/>
              <a:buChar char="-"/>
            </a:pPr>
            <a:r>
              <a:rPr lang="en-GB"/>
              <a:t>de verdedigers dragen een masker maar de eerste lopen vaak niet omdat die minder kans op bal in het gezicht heeft</a:t>
            </a:r>
            <a:endParaRPr/>
          </a:p>
          <a:p>
            <a:pPr marL="171450" marR="0" lvl="0" indent="-171450" algn="l" rtl="0">
              <a:lnSpc>
                <a:spcPct val="100000"/>
              </a:lnSpc>
              <a:spcBef>
                <a:spcPts val="0"/>
              </a:spcBef>
              <a:spcAft>
                <a:spcPts val="0"/>
              </a:spcAft>
              <a:buClr>
                <a:schemeClr val="dk1"/>
              </a:buClr>
              <a:buSzPts val="1200"/>
              <a:buFont typeface="Calibri"/>
              <a:buChar char="-"/>
            </a:pPr>
            <a:r>
              <a:rPr lang="en-GB"/>
              <a:t>alle andere verdedigers staan achter middenlijn</a:t>
            </a:r>
            <a:endParaRPr/>
          </a:p>
          <a:p>
            <a:pPr marL="171450" lvl="0" indent="-171450" algn="l" rtl="0">
              <a:lnSpc>
                <a:spcPct val="100000"/>
              </a:lnSpc>
              <a:spcBef>
                <a:spcPts val="0"/>
              </a:spcBef>
              <a:spcAft>
                <a:spcPts val="0"/>
              </a:spcAft>
              <a:buClr>
                <a:schemeClr val="dk1"/>
              </a:buClr>
              <a:buSzPts val="1200"/>
              <a:buFont typeface="Calibri"/>
              <a:buChar char="-"/>
            </a:pPr>
            <a:r>
              <a:rPr lang="en-GB"/>
              <a:t>verdedigers mogen pas uit de goal als de pas door de aanvallers gegeven wordt</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n-GB"/>
              <a:t>Aanvallers</a:t>
            </a:r>
            <a:endParaRPr/>
          </a:p>
          <a:p>
            <a:pPr marL="171450" lvl="0" indent="-171450" algn="l" rtl="0">
              <a:lnSpc>
                <a:spcPct val="100000"/>
              </a:lnSpc>
              <a:spcBef>
                <a:spcPts val="0"/>
              </a:spcBef>
              <a:spcAft>
                <a:spcPts val="0"/>
              </a:spcAft>
              <a:buClr>
                <a:schemeClr val="dk1"/>
              </a:buClr>
              <a:buSzPts val="1200"/>
              <a:buFont typeface="Calibri"/>
              <a:buChar char="-"/>
            </a:pPr>
            <a:r>
              <a:rPr lang="en-GB"/>
              <a:t>de aangever van de pas staat op minstens 10m van de goal (2de stip) met minimal 1 voet buiten het veld</a:t>
            </a:r>
            <a:endParaRPr/>
          </a:p>
          <a:p>
            <a:pPr marL="171450" lvl="0" indent="-171450" algn="l" rtl="0">
              <a:lnSpc>
                <a:spcPct val="100000"/>
              </a:lnSpc>
              <a:spcBef>
                <a:spcPts val="0"/>
              </a:spcBef>
              <a:spcAft>
                <a:spcPts val="0"/>
              </a:spcAft>
              <a:buClr>
                <a:schemeClr val="dk1"/>
              </a:buClr>
              <a:buSzPts val="1200"/>
              <a:buFont typeface="Calibri"/>
              <a:buChar char="-"/>
            </a:pPr>
            <a:r>
              <a:rPr lang="en-GB"/>
              <a:t>De andere aanvallers moeten NIET achter de middenlijn zoals de verdedigers </a:t>
            </a:r>
            <a:endParaRPr/>
          </a:p>
          <a:p>
            <a:pPr marL="171450" lvl="0" indent="-171450" algn="l" rtl="0">
              <a:lnSpc>
                <a:spcPct val="100000"/>
              </a:lnSpc>
              <a:spcBef>
                <a:spcPts val="0"/>
              </a:spcBef>
              <a:spcAft>
                <a:spcPts val="0"/>
              </a:spcAft>
              <a:buClr>
                <a:schemeClr val="dk1"/>
              </a:buClr>
              <a:buSzPts val="1200"/>
              <a:buFont typeface="Calibri"/>
              <a:buChar char="-"/>
            </a:pPr>
            <a:r>
              <a:rPr lang="en-GB"/>
              <a:t>mag pas de pas geven als de scheids ‘PC!!’ roept</a:t>
            </a:r>
            <a:endParaRPr/>
          </a:p>
          <a:p>
            <a:pPr marL="171450" lvl="0" indent="-171450" algn="l" rtl="0">
              <a:lnSpc>
                <a:spcPct val="100000"/>
              </a:lnSpc>
              <a:spcBef>
                <a:spcPts val="0"/>
              </a:spcBef>
              <a:spcAft>
                <a:spcPts val="0"/>
              </a:spcAft>
              <a:buClr>
                <a:schemeClr val="dk1"/>
              </a:buClr>
              <a:buSzPts val="1200"/>
              <a:buFont typeface="Calibri"/>
              <a:buChar char="-"/>
            </a:pPr>
            <a:r>
              <a:rPr lang="en-GB"/>
              <a:t>pas moet in één vloeiende beweging gebeuren -&gt; geen schijnbeweging</a:t>
            </a:r>
            <a:endParaRPr/>
          </a:p>
          <a:p>
            <a:pPr marL="171450" lvl="0" indent="-171450" algn="l" rtl="0">
              <a:lnSpc>
                <a:spcPct val="100000"/>
              </a:lnSpc>
              <a:spcBef>
                <a:spcPts val="0"/>
              </a:spcBef>
              <a:spcAft>
                <a:spcPts val="0"/>
              </a:spcAft>
              <a:buClr>
                <a:schemeClr val="dk1"/>
              </a:buClr>
              <a:buSzPts val="1200"/>
              <a:buFont typeface="Calibri"/>
              <a:buChar char="-"/>
            </a:pPr>
            <a:r>
              <a:rPr lang="en-GB"/>
              <a:t>om te kunnen scoren moet de bal buiten de cirkel gegaan zijn maar je mag de bal ontvangen in de cirkel en vervolgens de bal uit de cirkel brengen en terug in de cirkel. Vaak wordt dit als een overtreding gefloten MAAR dat is niet zo</a:t>
            </a:r>
            <a:endParaRPr/>
          </a:p>
          <a:p>
            <a:pPr marL="171450" lvl="0" indent="-171450" algn="l" rtl="0">
              <a:lnSpc>
                <a:spcPct val="100000"/>
              </a:lnSpc>
              <a:spcBef>
                <a:spcPts val="0"/>
              </a:spcBef>
              <a:spcAft>
                <a:spcPts val="0"/>
              </a:spcAft>
              <a:buClr>
                <a:schemeClr val="dk1"/>
              </a:buClr>
              <a:buSzPts val="1200"/>
              <a:buFont typeface="Calibri"/>
              <a:buChar char="-"/>
            </a:pPr>
            <a:r>
              <a:rPr lang="en-GB"/>
              <a:t>eerste shot op doel (flat, shot (forehand of backhand) mag niet over de doellijn gaan hoger dan de plank -&gt; als dat gebeurt =&gt; vrije slag voor de verdedigers. Vanaf tweede shot vervalt de regel van de plank.</a:t>
            </a:r>
            <a:endParaRPr/>
          </a:p>
          <a:p>
            <a:pPr marL="0" lvl="0" indent="0" algn="l" rtl="0">
              <a:lnSpc>
                <a:spcPct val="100000"/>
              </a:lnSpc>
              <a:spcBef>
                <a:spcPts val="0"/>
              </a:spcBef>
              <a:spcAft>
                <a:spcPts val="0"/>
              </a:spcAft>
              <a:buSzPts val="1400"/>
              <a:buNone/>
            </a:pPr>
            <a:endParaRPr/>
          </a:p>
        </p:txBody>
      </p:sp>
      <p:sp>
        <p:nvSpPr>
          <p:cNvPr id="334" name="Google Shape;334;p2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2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Overtreding die een zekere goal verijdelt </a:t>
            </a:r>
            <a:endParaRPr/>
          </a:p>
          <a:p>
            <a:pPr marL="0" lvl="0" indent="0" algn="l" rtl="0">
              <a:lnSpc>
                <a:spcPct val="100000"/>
              </a:lnSpc>
              <a:spcBef>
                <a:spcPts val="0"/>
              </a:spcBef>
              <a:spcAft>
                <a:spcPts val="0"/>
              </a:spcAft>
              <a:buSzPts val="1400"/>
              <a:buNone/>
            </a:pPr>
            <a:r>
              <a:rPr lang="en-GB"/>
              <a:t>- strafbal geldt altijd, niet alléén bij PC</a:t>
            </a:r>
            <a:endParaRPr/>
          </a:p>
          <a:p>
            <a:pPr marL="0" lvl="0" indent="0" algn="l" rtl="0">
              <a:lnSpc>
                <a:spcPct val="100000"/>
              </a:lnSpc>
              <a:spcBef>
                <a:spcPts val="0"/>
              </a:spcBef>
              <a:spcAft>
                <a:spcPts val="0"/>
              </a:spcAft>
              <a:buSzPts val="1400"/>
              <a:buNone/>
            </a:pPr>
            <a:r>
              <a:rPr lang="en-GB"/>
              <a:t>- Dus als een speller de bal tegen zijn lichaam krijgt en daardoor doelpunt vermijdt =&gt; strafbal (tenzijn het gevaarlijk spel is)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Wanneer is een hoge bal gevaarlijk in de cirkel?</a:t>
            </a:r>
            <a:endParaRPr/>
          </a:p>
          <a:p>
            <a:pPr marL="171450" lvl="0" indent="-171450" algn="l" rtl="0">
              <a:lnSpc>
                <a:spcPct val="100000"/>
              </a:lnSpc>
              <a:spcBef>
                <a:spcPts val="0"/>
              </a:spcBef>
              <a:spcAft>
                <a:spcPts val="0"/>
              </a:spcAft>
              <a:buClr>
                <a:schemeClr val="dk1"/>
              </a:buClr>
              <a:buSzPts val="1200"/>
              <a:buFont typeface="Calibri"/>
              <a:buChar char="-"/>
            </a:pPr>
            <a:r>
              <a:rPr lang="en-GB"/>
              <a:t>eigen interpretatie -&gt; wanneer een speller een duidelijk uitwijkende beweging moet maken omdat hij anders de bal boven de scheenbescherming krijgt -&gt; gevaarlijk spel</a:t>
            </a:r>
            <a:endParaRPr/>
          </a:p>
          <a:p>
            <a:pPr marL="171450" lvl="0" indent="-171450" algn="l" rtl="0">
              <a:lnSpc>
                <a:spcPct val="100000"/>
              </a:lnSpc>
              <a:spcBef>
                <a:spcPts val="0"/>
              </a:spcBef>
              <a:spcAft>
                <a:spcPts val="0"/>
              </a:spcAft>
              <a:buClr>
                <a:schemeClr val="dk1"/>
              </a:buClr>
              <a:buSzPts val="1200"/>
              <a:buFont typeface="Calibri"/>
              <a:buChar char="-"/>
            </a:pPr>
            <a:r>
              <a:rPr lang="en-GB"/>
              <a:t>maar..</a:t>
            </a:r>
            <a:endParaRPr/>
          </a:p>
          <a:p>
            <a:pPr marL="628650" lvl="1" indent="-171450" algn="l" rtl="0">
              <a:lnSpc>
                <a:spcPct val="100000"/>
              </a:lnSpc>
              <a:spcBef>
                <a:spcPts val="0"/>
              </a:spcBef>
              <a:spcAft>
                <a:spcPts val="0"/>
              </a:spcAft>
              <a:buClr>
                <a:schemeClr val="dk1"/>
              </a:buClr>
              <a:buSzPts val="1200"/>
              <a:buFont typeface="Calibri"/>
              <a:buChar char="-"/>
            </a:pPr>
            <a:r>
              <a:rPr lang="en-GB"/>
              <a:t>een speller die op de lijn blijft staan om te verdedigen -&gt; kiest daar zelf voor -&gt; geen gevaarlijke bal</a:t>
            </a:r>
            <a:endParaRPr/>
          </a:p>
          <a:p>
            <a:pPr marL="628650" lvl="1" indent="-171450" algn="l" rtl="0">
              <a:lnSpc>
                <a:spcPct val="100000"/>
              </a:lnSpc>
              <a:spcBef>
                <a:spcPts val="0"/>
              </a:spcBef>
              <a:spcAft>
                <a:spcPts val="0"/>
              </a:spcAft>
              <a:buClr>
                <a:schemeClr val="dk1"/>
              </a:buClr>
              <a:buSzPts val="1200"/>
              <a:buFont typeface="Calibri"/>
              <a:buChar char="-"/>
            </a:pPr>
            <a:r>
              <a:rPr lang="en-GB"/>
              <a:t>normaal gezien als iemand verder dan 5m van de bal staat = het ok</a:t>
            </a:r>
            <a:endParaRPr/>
          </a:p>
          <a:p>
            <a:pPr marL="0" lvl="0" indent="0" algn="l" rtl="0">
              <a:lnSpc>
                <a:spcPct val="100000"/>
              </a:lnSpc>
              <a:spcBef>
                <a:spcPts val="0"/>
              </a:spcBef>
              <a:spcAft>
                <a:spcPts val="0"/>
              </a:spcAft>
              <a:buSzPts val="1400"/>
              <a:buNone/>
            </a:pPr>
            <a:endParaRPr/>
          </a:p>
        </p:txBody>
      </p:sp>
      <p:sp>
        <p:nvSpPr>
          <p:cNvPr id="341" name="Google Shape;341;p2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2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2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2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Probeer zoveel mogelijk kaarten te vermijden -&gt; komt de sfeer niet ten goede</a:t>
            </a:r>
            <a:endParaRPr/>
          </a:p>
          <a:p>
            <a:pPr marL="0" lvl="0" indent="0" algn="l" rtl="0">
              <a:lnSpc>
                <a:spcPct val="100000"/>
              </a:lnSpc>
              <a:spcBef>
                <a:spcPts val="0"/>
              </a:spcBef>
              <a:spcAft>
                <a:spcPts val="0"/>
              </a:spcAft>
              <a:buSzPts val="1400"/>
              <a:buNone/>
            </a:pPr>
            <a:r>
              <a:rPr lang="en-GB"/>
              <a:t>Geef eerst een duidelijke verwittiging</a:t>
            </a:r>
            <a:endParaRPr/>
          </a:p>
          <a:p>
            <a:pPr marL="0" lvl="0" indent="0" algn="l" rtl="0">
              <a:lnSpc>
                <a:spcPct val="100000"/>
              </a:lnSpc>
              <a:spcBef>
                <a:spcPts val="0"/>
              </a:spcBef>
              <a:spcAft>
                <a:spcPts val="0"/>
              </a:spcAft>
              <a:buSzPts val="1400"/>
              <a:buNone/>
            </a:pPr>
            <a:r>
              <a:rPr lang="en-GB"/>
              <a:t>Blijf kalm</a:t>
            </a:r>
            <a:endParaRPr/>
          </a:p>
        </p:txBody>
      </p:sp>
      <p:sp>
        <p:nvSpPr>
          <p:cNvPr id="377" name="Google Shape;377;p2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3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3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3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342900" lvl="0" indent="-266700" algn="just" rtl="0">
              <a:lnSpc>
                <a:spcPct val="107000"/>
              </a:lnSpc>
              <a:spcBef>
                <a:spcPts val="0"/>
              </a:spcBef>
              <a:spcAft>
                <a:spcPts val="0"/>
              </a:spcAft>
              <a:buClr>
                <a:schemeClr val="dk1"/>
              </a:buClr>
              <a:buSzPts val="1200"/>
              <a:buFont typeface="Noto Sans Symbols"/>
              <a:buNone/>
            </a:pPr>
            <a:endParaRPr/>
          </a:p>
        </p:txBody>
      </p:sp>
      <p:sp>
        <p:nvSpPr>
          <p:cNvPr id="409" name="Google Shape;409;p3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3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342900" lvl="0" indent="-266700" algn="just" rtl="0">
              <a:lnSpc>
                <a:spcPct val="107000"/>
              </a:lnSpc>
              <a:spcBef>
                <a:spcPts val="0"/>
              </a:spcBef>
              <a:spcAft>
                <a:spcPts val="0"/>
              </a:spcAft>
              <a:buClr>
                <a:schemeClr val="dk1"/>
              </a:buClr>
              <a:buSzPts val="1200"/>
              <a:buFont typeface="Noto Sans Symbols"/>
              <a:buNone/>
            </a:pPr>
            <a:endParaRPr/>
          </a:p>
        </p:txBody>
      </p:sp>
      <p:sp>
        <p:nvSpPr>
          <p:cNvPr id="409" name="Google Shape;409;p3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extLst>
      <p:ext uri="{BB962C8B-B14F-4D97-AF65-F5344CB8AC3E}">
        <p14:creationId xmlns:p14="http://schemas.microsoft.com/office/powerpoint/2010/main" val="38268029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3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342900" lvl="0" indent="-266700" algn="just" rtl="0">
              <a:lnSpc>
                <a:spcPct val="107000"/>
              </a:lnSpc>
              <a:spcBef>
                <a:spcPts val="0"/>
              </a:spcBef>
              <a:spcAft>
                <a:spcPts val="0"/>
              </a:spcAft>
              <a:buClr>
                <a:schemeClr val="dk1"/>
              </a:buClr>
              <a:buSzPts val="1200"/>
              <a:buFont typeface="Noto Sans Symbols"/>
              <a:buNone/>
            </a:pPr>
            <a:endParaRPr/>
          </a:p>
        </p:txBody>
      </p:sp>
      <p:sp>
        <p:nvSpPr>
          <p:cNvPr id="409" name="Google Shape;409;p3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extLst>
      <p:ext uri="{BB962C8B-B14F-4D97-AF65-F5344CB8AC3E}">
        <p14:creationId xmlns:p14="http://schemas.microsoft.com/office/powerpoint/2010/main" val="1104162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a:extLst>
            <a:ext uri="{FF2B5EF4-FFF2-40B4-BE49-F238E27FC236}">
              <a16:creationId xmlns:a16="http://schemas.microsoft.com/office/drawing/2014/main" id="{EF6AE5C7-FA86-3FBE-280F-1E18BF802413}"/>
            </a:ext>
          </a:extLst>
        </p:cNvPr>
        <p:cNvGrpSpPr/>
        <p:nvPr/>
      </p:nvGrpSpPr>
      <p:grpSpPr>
        <a:xfrm>
          <a:off x="0" y="0"/>
          <a:ext cx="0" cy="0"/>
          <a:chOff x="0" y="0"/>
          <a:chExt cx="0" cy="0"/>
        </a:xfrm>
      </p:grpSpPr>
      <p:sp>
        <p:nvSpPr>
          <p:cNvPr id="407" name="Google Shape;407;p32:notes">
            <a:extLst>
              <a:ext uri="{FF2B5EF4-FFF2-40B4-BE49-F238E27FC236}">
                <a16:creationId xmlns:a16="http://schemas.microsoft.com/office/drawing/2014/main" id="{1D879841-9EB0-0FD6-3425-44AA8FAFA816}"/>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32:notes">
            <a:extLst>
              <a:ext uri="{FF2B5EF4-FFF2-40B4-BE49-F238E27FC236}">
                <a16:creationId xmlns:a16="http://schemas.microsoft.com/office/drawing/2014/main" id="{9B0BFD21-33A0-021B-9203-9061DA43F157}"/>
              </a:ext>
            </a:extLst>
          </p:cNvPr>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342900" lvl="0" indent="-266700" algn="just" rtl="0">
              <a:lnSpc>
                <a:spcPct val="107000"/>
              </a:lnSpc>
              <a:spcBef>
                <a:spcPts val="0"/>
              </a:spcBef>
              <a:spcAft>
                <a:spcPts val="0"/>
              </a:spcAft>
              <a:buClr>
                <a:schemeClr val="dk1"/>
              </a:buClr>
              <a:buSzPts val="1200"/>
              <a:buFont typeface="Noto Sans Symbols"/>
              <a:buNone/>
            </a:pPr>
            <a:endParaRPr/>
          </a:p>
        </p:txBody>
      </p:sp>
      <p:sp>
        <p:nvSpPr>
          <p:cNvPr id="409" name="Google Shape;409;p32:notes">
            <a:extLst>
              <a:ext uri="{FF2B5EF4-FFF2-40B4-BE49-F238E27FC236}">
                <a16:creationId xmlns:a16="http://schemas.microsoft.com/office/drawing/2014/main" id="{C9E82034-3BBF-D1BE-E94E-C7D38CC567C4}"/>
              </a:ext>
            </a:extLst>
          </p:cNvPr>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extLst>
      <p:ext uri="{BB962C8B-B14F-4D97-AF65-F5344CB8AC3E}">
        <p14:creationId xmlns:p14="http://schemas.microsoft.com/office/powerpoint/2010/main" val="24974862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a:extLst>
            <a:ext uri="{FF2B5EF4-FFF2-40B4-BE49-F238E27FC236}">
              <a16:creationId xmlns:a16="http://schemas.microsoft.com/office/drawing/2014/main" id="{EA14DCE2-7247-4BE3-7E06-D51AF16DDE9B}"/>
            </a:ext>
          </a:extLst>
        </p:cNvPr>
        <p:cNvGrpSpPr/>
        <p:nvPr/>
      </p:nvGrpSpPr>
      <p:grpSpPr>
        <a:xfrm>
          <a:off x="0" y="0"/>
          <a:ext cx="0" cy="0"/>
          <a:chOff x="0" y="0"/>
          <a:chExt cx="0" cy="0"/>
        </a:xfrm>
      </p:grpSpPr>
      <p:sp>
        <p:nvSpPr>
          <p:cNvPr id="407" name="Google Shape;407;p32:notes">
            <a:extLst>
              <a:ext uri="{FF2B5EF4-FFF2-40B4-BE49-F238E27FC236}">
                <a16:creationId xmlns:a16="http://schemas.microsoft.com/office/drawing/2014/main" id="{EE039D68-BD4B-ACF6-76DE-46A666D8E3D4}"/>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32:notes">
            <a:extLst>
              <a:ext uri="{FF2B5EF4-FFF2-40B4-BE49-F238E27FC236}">
                <a16:creationId xmlns:a16="http://schemas.microsoft.com/office/drawing/2014/main" id="{61F1259B-E572-DC6E-4C30-5ACFF89BFE42}"/>
              </a:ext>
            </a:extLst>
          </p:cNvPr>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342900" lvl="0" indent="-266700" algn="just" rtl="0">
              <a:lnSpc>
                <a:spcPct val="107000"/>
              </a:lnSpc>
              <a:spcBef>
                <a:spcPts val="0"/>
              </a:spcBef>
              <a:spcAft>
                <a:spcPts val="0"/>
              </a:spcAft>
              <a:buClr>
                <a:schemeClr val="dk1"/>
              </a:buClr>
              <a:buSzPts val="1200"/>
              <a:buFont typeface="Noto Sans Symbols"/>
              <a:buNone/>
            </a:pPr>
            <a:endParaRPr/>
          </a:p>
        </p:txBody>
      </p:sp>
      <p:sp>
        <p:nvSpPr>
          <p:cNvPr id="409" name="Google Shape;409;p32:notes">
            <a:extLst>
              <a:ext uri="{FF2B5EF4-FFF2-40B4-BE49-F238E27FC236}">
                <a16:creationId xmlns:a16="http://schemas.microsoft.com/office/drawing/2014/main" id="{21F0F29A-9356-6B03-000B-63698280DA67}"/>
              </a:ext>
            </a:extLst>
          </p:cNvPr>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extLst>
      <p:ext uri="{BB962C8B-B14F-4D97-AF65-F5344CB8AC3E}">
        <p14:creationId xmlns:p14="http://schemas.microsoft.com/office/powerpoint/2010/main" val="11286538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Cirkel -&gt; enkel scoren als bal in de cirkel is</a:t>
            </a:r>
            <a:endParaRPr/>
          </a:p>
          <a:p>
            <a:pPr marL="0" lvl="0" indent="0" algn="l" rtl="0">
              <a:lnSpc>
                <a:spcPct val="100000"/>
              </a:lnSpc>
              <a:spcBef>
                <a:spcPts val="0"/>
              </a:spcBef>
              <a:spcAft>
                <a:spcPts val="0"/>
              </a:spcAft>
              <a:buSzPts val="1400"/>
              <a:buNone/>
            </a:pPr>
            <a:r>
              <a:rPr lang="en-GB"/>
              <a:t>Plank -&gt; belangrijk bij PC</a:t>
            </a:r>
            <a:endParaRPr/>
          </a:p>
        </p:txBody>
      </p:sp>
      <p:sp>
        <p:nvSpPr>
          <p:cNvPr id="125" name="Google Shape;125;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62735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5f4cc2530d_0_28: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g25f4cc2530d_0_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4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1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4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7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4" name="Google Shape;514;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8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8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8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8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p4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p4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4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p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4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4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5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p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5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p5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5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5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5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5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5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De opstelling die voor een wedstrijd gekozen wordt is afhankelijk:</a:t>
            </a:r>
            <a:endParaRPr/>
          </a:p>
          <a:p>
            <a:pPr marL="171450" lvl="0" indent="-171450" algn="l" rtl="0">
              <a:lnSpc>
                <a:spcPct val="100000"/>
              </a:lnSpc>
              <a:spcBef>
                <a:spcPts val="0"/>
              </a:spcBef>
              <a:spcAft>
                <a:spcPts val="0"/>
              </a:spcAft>
              <a:buClr>
                <a:schemeClr val="dk1"/>
              </a:buClr>
              <a:buSzPts val="1200"/>
              <a:buFont typeface="Calibri"/>
              <a:buChar char="-"/>
            </a:pPr>
            <a:r>
              <a:rPr lang="en-GB"/>
              <a:t>de tegenpartij</a:t>
            </a:r>
            <a:endParaRPr/>
          </a:p>
          <a:p>
            <a:pPr marL="171450" lvl="0" indent="-171450" algn="l" rtl="0">
              <a:lnSpc>
                <a:spcPct val="100000"/>
              </a:lnSpc>
              <a:spcBef>
                <a:spcPts val="0"/>
              </a:spcBef>
              <a:spcAft>
                <a:spcPts val="0"/>
              </a:spcAft>
              <a:buClr>
                <a:schemeClr val="dk1"/>
              </a:buClr>
              <a:buSzPts val="1200"/>
              <a:buFont typeface="Calibri"/>
              <a:buChar char="-"/>
            </a:pPr>
            <a:r>
              <a:rPr lang="en-GB"/>
              <a:t>de sterktes van de eigen ploeg</a:t>
            </a:r>
            <a:endParaRPr/>
          </a:p>
          <a:p>
            <a:pPr marL="171450" lvl="0" indent="-95250" algn="l" rtl="0">
              <a:lnSpc>
                <a:spcPct val="100000"/>
              </a:lnSpc>
              <a:spcBef>
                <a:spcPts val="0"/>
              </a:spcBef>
              <a:spcAft>
                <a:spcPts val="0"/>
              </a:spcAft>
              <a:buClr>
                <a:schemeClr val="dk1"/>
              </a:buClr>
              <a:buSzPts val="1200"/>
              <a:buFont typeface="Calibri"/>
              <a:buNone/>
            </a:pPr>
            <a:endParaRPr/>
          </a:p>
          <a:p>
            <a:pPr marL="171450" lvl="0" indent="-171450" algn="l" rtl="0">
              <a:lnSpc>
                <a:spcPct val="100000"/>
              </a:lnSpc>
              <a:spcBef>
                <a:spcPts val="0"/>
              </a:spcBef>
              <a:spcAft>
                <a:spcPts val="0"/>
              </a:spcAft>
              <a:buClr>
                <a:schemeClr val="dk1"/>
              </a:buClr>
              <a:buSzPts val="1200"/>
              <a:buFont typeface="Calibri"/>
              <a:buChar char="-"/>
            </a:pPr>
            <a:r>
              <a:rPr lang="en-GB"/>
              <a:t>Er zijn veel mogelijkheden -&gt; elke opstelling heeft voor en nadelen en heeft eigen dynamiek </a:t>
            </a:r>
            <a:endParaRPr/>
          </a:p>
        </p:txBody>
      </p:sp>
      <p:sp>
        <p:nvSpPr>
          <p:cNvPr id="695" name="Google Shape;695;p5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72</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5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5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5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5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6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6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6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Bal = buiten als de bal volledig over de lijn is gegaan</a:t>
            </a:r>
            <a:endParaRPr/>
          </a:p>
        </p:txBody>
      </p:sp>
      <p:sp>
        <p:nvSpPr>
          <p:cNvPr id="193" name="Google Shape;193;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6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9" name="Google Shape;729;p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6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6" name="Google Shape;736;p6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6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6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1" name="Google Shape;751;p6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79</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6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1" name="Google Shape;761;p6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6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1" name="Google Shape;771;p6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6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9" name="Google Shape;779;p6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6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6" name="Google Shape;786;p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6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Google Shape;793;p6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p6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84</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7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2" name="Google Shape;802;p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7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p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Dégagé -&gt; mag de bal overal op de loodrechte waar de bal buiten is gegaan worden uitgeslaan -&gt; maar maximaal op 15 m van zijlijn</a:t>
            </a:r>
            <a:endParaRPr/>
          </a:p>
        </p:txBody>
      </p:sp>
      <p:sp>
        <p:nvSpPr>
          <p:cNvPr id="202" name="Google Shape;202;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7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1" name="Google Shape;821;p7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7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9" name="Google Shape;829;p7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8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5" name="Google Shape;915;p8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23184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41909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35709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60634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87320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698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Er is enkel spraken van een shot op doel (met dus een doelkans) als de bal in de cirkel is vertrokken.</a:t>
            </a:r>
            <a:endParaRPr/>
          </a:p>
          <a:p>
            <a:pPr marL="0" lvl="0" indent="0" algn="l" rtl="0">
              <a:lnSpc>
                <a:spcPct val="100000"/>
              </a:lnSpc>
              <a:spcBef>
                <a:spcPts val="0"/>
              </a:spcBef>
              <a:spcAft>
                <a:spcPts val="0"/>
              </a:spcAft>
              <a:buSzPts val="1400"/>
              <a:buNone/>
            </a:pPr>
            <a:r>
              <a:rPr lang="en-GB"/>
              <a:t>Zolang de bal uit de cirkel is vertrokken -&gt; blijft de doellijn een gewone zijlijn en is de bal gewoon buiten.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Raakt de doelman de bal nog aan =&gt; lange corner</a:t>
            </a:r>
            <a:endParaRPr/>
          </a:p>
        </p:txBody>
      </p:sp>
      <p:sp>
        <p:nvSpPr>
          <p:cNvPr id="236" name="Google Shape;236;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62307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853256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7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1" name="Google Shape;841;p7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97053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7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8" name="Google Shape;848;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99662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7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8" name="Google Shape;848;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907798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7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8" name="Google Shape;848;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652500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7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8" name="Google Shape;848;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392165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8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0" name="Google Shape;900;p8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957090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8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2" name="Google Shape;922;p8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25f23bf15b7_0_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9" name="Google Shape;929;g25f23bf15b7_0_14: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0" name="Google Shape;930;g25f23bf15b7_0_14: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504D"/>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4F81BD"/>
              </a:buClr>
              <a:buSzPts val="2400"/>
              <a:buNone/>
              <a:defRPr sz="2400"/>
            </a:lvl1pPr>
            <a:lvl2pPr lvl="1" algn="ctr">
              <a:lnSpc>
                <a:spcPct val="90000"/>
              </a:lnSpc>
              <a:spcBef>
                <a:spcPts val="500"/>
              </a:spcBef>
              <a:spcAft>
                <a:spcPts val="0"/>
              </a:spcAft>
              <a:buClr>
                <a:srgbClr val="4F81BD"/>
              </a:buClr>
              <a:buSzPts val="2000"/>
              <a:buNone/>
              <a:defRPr sz="2000"/>
            </a:lvl2pPr>
            <a:lvl3pPr lvl="2" algn="ctr">
              <a:lnSpc>
                <a:spcPct val="90000"/>
              </a:lnSpc>
              <a:spcBef>
                <a:spcPts val="500"/>
              </a:spcBef>
              <a:spcAft>
                <a:spcPts val="0"/>
              </a:spcAft>
              <a:buClr>
                <a:srgbClr val="4F81BD"/>
              </a:buClr>
              <a:buSzPts val="1800"/>
              <a:buNone/>
              <a:defRPr sz="1800"/>
            </a:lvl3pPr>
            <a:lvl4pPr lvl="3" algn="ctr">
              <a:lnSpc>
                <a:spcPct val="90000"/>
              </a:lnSpc>
              <a:spcBef>
                <a:spcPts val="500"/>
              </a:spcBef>
              <a:spcAft>
                <a:spcPts val="0"/>
              </a:spcAft>
              <a:buClr>
                <a:srgbClr val="4F81BD"/>
              </a:buClr>
              <a:buSzPts val="1600"/>
              <a:buNone/>
              <a:defRPr sz="1600"/>
            </a:lvl4pPr>
            <a:lvl5pPr lvl="4" algn="ctr">
              <a:lnSpc>
                <a:spcPct val="90000"/>
              </a:lnSpc>
              <a:spcBef>
                <a:spcPts val="500"/>
              </a:spcBef>
              <a:spcAft>
                <a:spcPts val="0"/>
              </a:spcAft>
              <a:buClr>
                <a:srgbClr val="4F81B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9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504D"/>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98"/>
          <p:cNvSpPr>
            <a:spLocks noGrp="1"/>
          </p:cNvSpPr>
          <p:nvPr>
            <p:ph type="pic" idx="2"/>
          </p:nvPr>
        </p:nvSpPr>
        <p:spPr>
          <a:xfrm>
            <a:off x="5183188" y="987425"/>
            <a:ext cx="6172200" cy="4873625"/>
          </a:xfrm>
          <a:prstGeom prst="rect">
            <a:avLst/>
          </a:prstGeom>
          <a:noFill/>
          <a:ln>
            <a:noFill/>
          </a:ln>
        </p:spPr>
      </p:sp>
      <p:sp>
        <p:nvSpPr>
          <p:cNvPr id="77" name="Google Shape;77;p9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F81BD"/>
              </a:buClr>
              <a:buSzPts val="1600"/>
              <a:buNone/>
              <a:defRPr sz="1600"/>
            </a:lvl1pPr>
            <a:lvl2pPr marL="914400" lvl="1" indent="-228600" algn="l">
              <a:lnSpc>
                <a:spcPct val="90000"/>
              </a:lnSpc>
              <a:spcBef>
                <a:spcPts val="500"/>
              </a:spcBef>
              <a:spcAft>
                <a:spcPts val="0"/>
              </a:spcAft>
              <a:buClr>
                <a:srgbClr val="4F81BD"/>
              </a:buClr>
              <a:buSzPts val="1400"/>
              <a:buNone/>
              <a:defRPr sz="1400"/>
            </a:lvl2pPr>
            <a:lvl3pPr marL="1371600" lvl="2" indent="-228600" algn="l">
              <a:lnSpc>
                <a:spcPct val="90000"/>
              </a:lnSpc>
              <a:spcBef>
                <a:spcPts val="500"/>
              </a:spcBef>
              <a:spcAft>
                <a:spcPts val="0"/>
              </a:spcAft>
              <a:buClr>
                <a:srgbClr val="4F81BD"/>
              </a:buClr>
              <a:buSzPts val="1200"/>
              <a:buNone/>
              <a:defRPr sz="1200"/>
            </a:lvl3pPr>
            <a:lvl4pPr marL="1828800" lvl="3" indent="-228600" algn="l">
              <a:lnSpc>
                <a:spcPct val="90000"/>
              </a:lnSpc>
              <a:spcBef>
                <a:spcPts val="500"/>
              </a:spcBef>
              <a:spcAft>
                <a:spcPts val="0"/>
              </a:spcAft>
              <a:buClr>
                <a:srgbClr val="4F81BD"/>
              </a:buClr>
              <a:buSzPts val="1000"/>
              <a:buNone/>
              <a:defRPr sz="1000"/>
            </a:lvl4pPr>
            <a:lvl5pPr marL="2286000" lvl="4" indent="-228600" algn="l">
              <a:lnSpc>
                <a:spcPct val="90000"/>
              </a:lnSpc>
              <a:spcBef>
                <a:spcPts val="500"/>
              </a:spcBef>
              <a:spcAft>
                <a:spcPts val="0"/>
              </a:spcAft>
              <a:buClr>
                <a:srgbClr val="4F81B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9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9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0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0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Content with Caption" type="objTx">
  <p:cSld name="OBJECT_WITH_CAPTION_TEXT">
    <p:spTree>
      <p:nvGrpSpPr>
        <p:cNvPr id="1" name="Shape 27"/>
        <p:cNvGrpSpPr/>
        <p:nvPr/>
      </p:nvGrpSpPr>
      <p:grpSpPr>
        <a:xfrm>
          <a:off x="0" y="0"/>
          <a:ext cx="0" cy="0"/>
          <a:chOff x="0" y="0"/>
          <a:chExt cx="0" cy="0"/>
        </a:xfrm>
      </p:grpSpPr>
      <p:sp>
        <p:nvSpPr>
          <p:cNvPr id="28" name="Google Shape;28;p91"/>
          <p:cNvSpPr/>
          <p:nvPr/>
        </p:nvSpPr>
        <p:spPr>
          <a:xfrm>
            <a:off x="0" y="0"/>
            <a:ext cx="4051300" cy="6858000"/>
          </a:xfrm>
          <a:prstGeom prst="rect">
            <a:avLst/>
          </a:prstGeom>
          <a:solidFill>
            <a:srgbClr val="C0504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91"/>
          <p:cNvSpPr/>
          <p:nvPr/>
        </p:nvSpPr>
        <p:spPr>
          <a:xfrm>
            <a:off x="4040188" y="0"/>
            <a:ext cx="63500" cy="6858000"/>
          </a:xfrm>
          <a:prstGeom prst="rect">
            <a:avLst/>
          </a:prstGeom>
          <a:solidFill>
            <a:srgbClr val="4F81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91"/>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3600"/>
              <a:buFont typeface="Calibri"/>
              <a:buNone/>
              <a:defRPr sz="3600" b="1">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1"/>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4F81BD"/>
              </a:buClr>
              <a:buSzPts val="2800"/>
              <a:buChar char="•"/>
              <a:defRPr>
                <a:solidFill>
                  <a:srgbClr val="4F81BD"/>
                </a:solidFill>
              </a:defRPr>
            </a:lvl1pPr>
            <a:lvl2pPr marL="914400" lvl="1" indent="-381000" algn="l">
              <a:lnSpc>
                <a:spcPct val="90000"/>
              </a:lnSpc>
              <a:spcBef>
                <a:spcPts val="500"/>
              </a:spcBef>
              <a:spcAft>
                <a:spcPts val="0"/>
              </a:spcAft>
              <a:buClr>
                <a:srgbClr val="4F81BD"/>
              </a:buClr>
              <a:buSzPts val="2400"/>
              <a:buChar char="•"/>
              <a:defRPr>
                <a:solidFill>
                  <a:srgbClr val="4F81BD"/>
                </a:solidFill>
              </a:defRPr>
            </a:lvl2pPr>
            <a:lvl3pPr marL="1371600" lvl="2" indent="-355600" algn="l">
              <a:lnSpc>
                <a:spcPct val="90000"/>
              </a:lnSpc>
              <a:spcBef>
                <a:spcPts val="500"/>
              </a:spcBef>
              <a:spcAft>
                <a:spcPts val="0"/>
              </a:spcAft>
              <a:buClr>
                <a:srgbClr val="4F81BD"/>
              </a:buClr>
              <a:buSzPts val="2000"/>
              <a:buChar char="•"/>
              <a:defRPr>
                <a:solidFill>
                  <a:srgbClr val="4F81BD"/>
                </a:solidFill>
              </a:defRPr>
            </a:lvl3pPr>
            <a:lvl4pPr marL="1828800" lvl="3" indent="-342900" algn="l">
              <a:lnSpc>
                <a:spcPct val="90000"/>
              </a:lnSpc>
              <a:spcBef>
                <a:spcPts val="500"/>
              </a:spcBef>
              <a:spcAft>
                <a:spcPts val="0"/>
              </a:spcAft>
              <a:buClr>
                <a:srgbClr val="4F81BD"/>
              </a:buClr>
              <a:buSzPts val="1800"/>
              <a:buChar char="•"/>
              <a:defRPr>
                <a:solidFill>
                  <a:srgbClr val="4F81BD"/>
                </a:solidFill>
              </a:defRPr>
            </a:lvl4pPr>
            <a:lvl5pPr marL="2286000" lvl="4" indent="-342900" algn="l">
              <a:lnSpc>
                <a:spcPct val="90000"/>
              </a:lnSpc>
              <a:spcBef>
                <a:spcPts val="500"/>
              </a:spcBef>
              <a:spcAft>
                <a:spcPts val="0"/>
              </a:spcAft>
              <a:buClr>
                <a:srgbClr val="4F81BD"/>
              </a:buClr>
              <a:buSzPts val="1800"/>
              <a:buChar char="•"/>
              <a:defRPr>
                <a:solidFill>
                  <a:srgbClr val="4F81B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91"/>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FFFFF"/>
              </a:buClr>
              <a:buSzPts val="1500"/>
              <a:buNone/>
              <a:defRPr sz="1500">
                <a:solidFill>
                  <a:srgbClr val="FFFFFF"/>
                </a:solidFill>
              </a:defRPr>
            </a:lvl1pPr>
            <a:lvl2pPr marL="914400" lvl="1" indent="-228600" algn="l">
              <a:lnSpc>
                <a:spcPct val="90000"/>
              </a:lnSpc>
              <a:spcBef>
                <a:spcPts val="500"/>
              </a:spcBef>
              <a:spcAft>
                <a:spcPts val="0"/>
              </a:spcAft>
              <a:buClr>
                <a:srgbClr val="4F81BD"/>
              </a:buClr>
              <a:buSzPts val="1200"/>
              <a:buNone/>
              <a:defRPr sz="1200"/>
            </a:lvl2pPr>
            <a:lvl3pPr marL="1371600" lvl="2" indent="-228600" algn="l">
              <a:lnSpc>
                <a:spcPct val="90000"/>
              </a:lnSpc>
              <a:spcBef>
                <a:spcPts val="500"/>
              </a:spcBef>
              <a:spcAft>
                <a:spcPts val="0"/>
              </a:spcAft>
              <a:buClr>
                <a:srgbClr val="4F81BD"/>
              </a:buClr>
              <a:buSzPts val="1000"/>
              <a:buNone/>
              <a:defRPr sz="1000"/>
            </a:lvl3pPr>
            <a:lvl4pPr marL="1828800" lvl="3" indent="-228600" algn="l">
              <a:lnSpc>
                <a:spcPct val="90000"/>
              </a:lnSpc>
              <a:spcBef>
                <a:spcPts val="500"/>
              </a:spcBef>
              <a:spcAft>
                <a:spcPts val="0"/>
              </a:spcAft>
              <a:buClr>
                <a:srgbClr val="4F81BD"/>
              </a:buClr>
              <a:buSzPts val="900"/>
              <a:buNone/>
              <a:defRPr sz="900"/>
            </a:lvl4pPr>
            <a:lvl5pPr marL="2286000" lvl="4" indent="-228600" algn="l">
              <a:lnSpc>
                <a:spcPct val="90000"/>
              </a:lnSpc>
              <a:spcBef>
                <a:spcPts val="500"/>
              </a:spcBef>
              <a:spcAft>
                <a:spcPts val="0"/>
              </a:spcAft>
              <a:buClr>
                <a:srgbClr val="4F81BD"/>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33" name="Google Shape;33;p91"/>
          <p:cNvSpPr txBox="1">
            <a:spLocks noGrp="1"/>
          </p:cNvSpPr>
          <p:nvPr>
            <p:ph type="dt" idx="10"/>
          </p:nvPr>
        </p:nvSpPr>
        <p:spPr>
          <a:xfrm>
            <a:off x="465138" y="6459538"/>
            <a:ext cx="261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91"/>
          <p:cNvSpPr txBox="1">
            <a:spLocks noGrp="1"/>
          </p:cNvSpPr>
          <p:nvPr>
            <p:ph type="ftr" idx="11"/>
          </p:nvPr>
        </p:nvSpPr>
        <p:spPr>
          <a:xfrm>
            <a:off x="4800600" y="6459538"/>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9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3"/>
        <p:cNvGrpSpPr/>
        <p:nvPr/>
      </p:nvGrpSpPr>
      <p:grpSpPr>
        <a:xfrm>
          <a:off x="0" y="0"/>
          <a:ext cx="0" cy="0"/>
          <a:chOff x="0" y="0"/>
          <a:chExt cx="0" cy="0"/>
        </a:xfrm>
      </p:grpSpPr>
      <p:sp>
        <p:nvSpPr>
          <p:cNvPr id="44" name="Google Shape;44;p9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504D"/>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9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4F81BD"/>
              </a:buClr>
              <a:buSzPts val="3200"/>
              <a:buChar char="•"/>
              <a:defRPr sz="3200"/>
            </a:lvl1pPr>
            <a:lvl2pPr marL="914400" lvl="1" indent="-406400" algn="l">
              <a:lnSpc>
                <a:spcPct val="90000"/>
              </a:lnSpc>
              <a:spcBef>
                <a:spcPts val="500"/>
              </a:spcBef>
              <a:spcAft>
                <a:spcPts val="0"/>
              </a:spcAft>
              <a:buClr>
                <a:srgbClr val="4F81BD"/>
              </a:buClr>
              <a:buSzPts val="2800"/>
              <a:buChar char="•"/>
              <a:defRPr sz="2800"/>
            </a:lvl2pPr>
            <a:lvl3pPr marL="1371600" lvl="2" indent="-381000" algn="l">
              <a:lnSpc>
                <a:spcPct val="90000"/>
              </a:lnSpc>
              <a:spcBef>
                <a:spcPts val="500"/>
              </a:spcBef>
              <a:spcAft>
                <a:spcPts val="0"/>
              </a:spcAft>
              <a:buClr>
                <a:srgbClr val="4F81BD"/>
              </a:buClr>
              <a:buSzPts val="2400"/>
              <a:buChar char="•"/>
              <a:defRPr sz="2400"/>
            </a:lvl3pPr>
            <a:lvl4pPr marL="1828800" lvl="3" indent="-355600" algn="l">
              <a:lnSpc>
                <a:spcPct val="90000"/>
              </a:lnSpc>
              <a:spcBef>
                <a:spcPts val="500"/>
              </a:spcBef>
              <a:spcAft>
                <a:spcPts val="0"/>
              </a:spcAft>
              <a:buClr>
                <a:srgbClr val="4F81BD"/>
              </a:buClr>
              <a:buSzPts val="2000"/>
              <a:buChar char="•"/>
              <a:defRPr sz="2000"/>
            </a:lvl4pPr>
            <a:lvl5pPr marL="2286000" lvl="4" indent="-355600" algn="l">
              <a:lnSpc>
                <a:spcPct val="90000"/>
              </a:lnSpc>
              <a:spcBef>
                <a:spcPts val="500"/>
              </a:spcBef>
              <a:spcAft>
                <a:spcPts val="0"/>
              </a:spcAft>
              <a:buClr>
                <a:srgbClr val="4F81BD"/>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6" name="Google Shape;46;p9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F81BD"/>
              </a:buClr>
              <a:buSzPts val="1600"/>
              <a:buNone/>
              <a:defRPr sz="1600"/>
            </a:lvl1pPr>
            <a:lvl2pPr marL="914400" lvl="1" indent="-228600" algn="l">
              <a:lnSpc>
                <a:spcPct val="90000"/>
              </a:lnSpc>
              <a:spcBef>
                <a:spcPts val="500"/>
              </a:spcBef>
              <a:spcAft>
                <a:spcPts val="0"/>
              </a:spcAft>
              <a:buClr>
                <a:srgbClr val="4F81BD"/>
              </a:buClr>
              <a:buSzPts val="1400"/>
              <a:buNone/>
              <a:defRPr sz="1400"/>
            </a:lvl2pPr>
            <a:lvl3pPr marL="1371600" lvl="2" indent="-228600" algn="l">
              <a:lnSpc>
                <a:spcPct val="90000"/>
              </a:lnSpc>
              <a:spcBef>
                <a:spcPts val="500"/>
              </a:spcBef>
              <a:spcAft>
                <a:spcPts val="0"/>
              </a:spcAft>
              <a:buClr>
                <a:srgbClr val="4F81BD"/>
              </a:buClr>
              <a:buSzPts val="1200"/>
              <a:buNone/>
              <a:defRPr sz="1200"/>
            </a:lvl3pPr>
            <a:lvl4pPr marL="1828800" lvl="3" indent="-228600" algn="l">
              <a:lnSpc>
                <a:spcPct val="90000"/>
              </a:lnSpc>
              <a:spcBef>
                <a:spcPts val="500"/>
              </a:spcBef>
              <a:spcAft>
                <a:spcPts val="0"/>
              </a:spcAft>
              <a:buClr>
                <a:srgbClr val="4F81BD"/>
              </a:buClr>
              <a:buSzPts val="1000"/>
              <a:buNone/>
              <a:defRPr sz="1000"/>
            </a:lvl4pPr>
            <a:lvl5pPr marL="2286000" lvl="4" indent="-228600" algn="l">
              <a:lnSpc>
                <a:spcPct val="90000"/>
              </a:lnSpc>
              <a:spcBef>
                <a:spcPts val="500"/>
              </a:spcBef>
              <a:spcAft>
                <a:spcPts val="0"/>
              </a:spcAft>
              <a:buClr>
                <a:srgbClr val="4F81B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7" name="Google Shape;47;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
        <p:cNvGrpSpPr/>
        <p:nvPr/>
      </p:nvGrpSpPr>
      <p:grpSpPr>
        <a:xfrm>
          <a:off x="0" y="0"/>
          <a:ext cx="0" cy="0"/>
          <a:chOff x="0" y="0"/>
          <a:chExt cx="0" cy="0"/>
        </a:xfrm>
      </p:grpSpPr>
      <p:sp>
        <p:nvSpPr>
          <p:cNvPr id="51" name="Google Shape;51;p9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504D"/>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 name="Google Shape;53;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9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F81BD"/>
              </a:buClr>
              <a:buSzPts val="2400"/>
              <a:buNone/>
              <a:defRPr sz="2400" b="1"/>
            </a:lvl1pPr>
            <a:lvl2pPr marL="914400" lvl="1" indent="-228600" algn="l">
              <a:lnSpc>
                <a:spcPct val="90000"/>
              </a:lnSpc>
              <a:spcBef>
                <a:spcPts val="500"/>
              </a:spcBef>
              <a:spcAft>
                <a:spcPts val="0"/>
              </a:spcAft>
              <a:buClr>
                <a:srgbClr val="4F81BD"/>
              </a:buClr>
              <a:buSzPts val="2000"/>
              <a:buNone/>
              <a:defRPr sz="2000" b="1"/>
            </a:lvl2pPr>
            <a:lvl3pPr marL="1371600" lvl="2" indent="-228600" algn="l">
              <a:lnSpc>
                <a:spcPct val="90000"/>
              </a:lnSpc>
              <a:spcBef>
                <a:spcPts val="500"/>
              </a:spcBef>
              <a:spcAft>
                <a:spcPts val="0"/>
              </a:spcAft>
              <a:buClr>
                <a:srgbClr val="4F81BD"/>
              </a:buClr>
              <a:buSzPts val="1800"/>
              <a:buNone/>
              <a:defRPr sz="1800" b="1"/>
            </a:lvl3pPr>
            <a:lvl4pPr marL="1828800" lvl="3" indent="-228600" algn="l">
              <a:lnSpc>
                <a:spcPct val="90000"/>
              </a:lnSpc>
              <a:spcBef>
                <a:spcPts val="500"/>
              </a:spcBef>
              <a:spcAft>
                <a:spcPts val="0"/>
              </a:spcAft>
              <a:buClr>
                <a:srgbClr val="4F81BD"/>
              </a:buClr>
              <a:buSzPts val="1600"/>
              <a:buNone/>
              <a:defRPr sz="1600" b="1"/>
            </a:lvl4pPr>
            <a:lvl5pPr marL="2286000" lvl="4" indent="-228600" algn="l">
              <a:lnSpc>
                <a:spcPct val="90000"/>
              </a:lnSpc>
              <a:spcBef>
                <a:spcPts val="500"/>
              </a:spcBef>
              <a:spcAft>
                <a:spcPts val="0"/>
              </a:spcAft>
              <a:buClr>
                <a:srgbClr val="4F81B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9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9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F81BD"/>
              </a:buClr>
              <a:buSzPts val="2400"/>
              <a:buNone/>
              <a:defRPr sz="2400" b="1"/>
            </a:lvl1pPr>
            <a:lvl2pPr marL="914400" lvl="1" indent="-228600" algn="l">
              <a:lnSpc>
                <a:spcPct val="90000"/>
              </a:lnSpc>
              <a:spcBef>
                <a:spcPts val="500"/>
              </a:spcBef>
              <a:spcAft>
                <a:spcPts val="0"/>
              </a:spcAft>
              <a:buClr>
                <a:srgbClr val="4F81BD"/>
              </a:buClr>
              <a:buSzPts val="2000"/>
              <a:buNone/>
              <a:defRPr sz="2000" b="1"/>
            </a:lvl2pPr>
            <a:lvl3pPr marL="1371600" lvl="2" indent="-228600" algn="l">
              <a:lnSpc>
                <a:spcPct val="90000"/>
              </a:lnSpc>
              <a:spcBef>
                <a:spcPts val="500"/>
              </a:spcBef>
              <a:spcAft>
                <a:spcPts val="0"/>
              </a:spcAft>
              <a:buClr>
                <a:srgbClr val="4F81BD"/>
              </a:buClr>
              <a:buSzPts val="1800"/>
              <a:buNone/>
              <a:defRPr sz="1800" b="1"/>
            </a:lvl3pPr>
            <a:lvl4pPr marL="1828800" lvl="3" indent="-228600" algn="l">
              <a:lnSpc>
                <a:spcPct val="90000"/>
              </a:lnSpc>
              <a:spcBef>
                <a:spcPts val="500"/>
              </a:spcBef>
              <a:spcAft>
                <a:spcPts val="0"/>
              </a:spcAft>
              <a:buClr>
                <a:srgbClr val="4F81BD"/>
              </a:buClr>
              <a:buSzPts val="1600"/>
              <a:buNone/>
              <a:defRPr sz="1600" b="1"/>
            </a:lvl4pPr>
            <a:lvl5pPr marL="2286000" lvl="4" indent="-228600" algn="l">
              <a:lnSpc>
                <a:spcPct val="90000"/>
              </a:lnSpc>
              <a:spcBef>
                <a:spcPts val="500"/>
              </a:spcBef>
              <a:spcAft>
                <a:spcPts val="0"/>
              </a:spcAft>
              <a:buClr>
                <a:srgbClr val="4F81B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9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C0504D"/>
              </a:buClr>
              <a:buSzPts val="4400"/>
              <a:buFont typeface="Calibri"/>
              <a:buNone/>
              <a:defRPr sz="4400" b="0" i="0" u="none" strike="noStrike" cap="none">
                <a:solidFill>
                  <a:srgbClr val="C0504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4F81BD"/>
              </a:buClr>
              <a:buSzPts val="2800"/>
              <a:buFont typeface="Arial"/>
              <a:buChar char="•"/>
              <a:defRPr sz="2800" b="0" i="0" u="none" strike="noStrike" cap="none">
                <a:solidFill>
                  <a:srgbClr val="4F81BD"/>
                </a:solidFill>
                <a:latin typeface="Calibri"/>
                <a:ea typeface="Calibri"/>
                <a:cs typeface="Calibri"/>
                <a:sym typeface="Calibri"/>
              </a:defRPr>
            </a:lvl1pPr>
            <a:lvl2pPr marL="914400" marR="0" lvl="1" indent="-381000" algn="l" rtl="0">
              <a:lnSpc>
                <a:spcPct val="90000"/>
              </a:lnSpc>
              <a:spcBef>
                <a:spcPts val="500"/>
              </a:spcBef>
              <a:spcAft>
                <a:spcPts val="0"/>
              </a:spcAft>
              <a:buClr>
                <a:srgbClr val="4F81BD"/>
              </a:buClr>
              <a:buSzPts val="2400"/>
              <a:buFont typeface="Arial"/>
              <a:buChar char="•"/>
              <a:defRPr sz="2400" b="0" i="0" u="none" strike="noStrike" cap="none">
                <a:solidFill>
                  <a:srgbClr val="4F81BD"/>
                </a:solidFill>
                <a:latin typeface="Calibri"/>
                <a:ea typeface="Calibri"/>
                <a:cs typeface="Calibri"/>
                <a:sym typeface="Calibri"/>
              </a:defRPr>
            </a:lvl2pPr>
            <a:lvl3pPr marL="1371600" marR="0" lvl="2" indent="-355600" algn="l" rtl="0">
              <a:lnSpc>
                <a:spcPct val="90000"/>
              </a:lnSpc>
              <a:spcBef>
                <a:spcPts val="500"/>
              </a:spcBef>
              <a:spcAft>
                <a:spcPts val="0"/>
              </a:spcAft>
              <a:buClr>
                <a:srgbClr val="4F81BD"/>
              </a:buClr>
              <a:buSzPts val="20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10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10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10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hockeyumpire.drillster.net/nl/"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hockey.be/nl/clubs-en-zalen"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hyperlink" Target="mailto:secretaries@dmon.b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playlist?list=PLWRLT2Am52AXpTzMNWVvp50eE4PfF_WKS"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mailto:secretaris@dmon.be"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8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8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9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 descr="D-MON Hockey | Sint-Gillis-Bij-Dendermonde"/>
          <p:cNvPicPr preferRelativeResize="0"/>
          <p:nvPr/>
        </p:nvPicPr>
        <p:blipFill rotWithShape="1">
          <a:blip r:embed="rId3">
            <a:alphaModFix/>
          </a:blip>
          <a:srcRect l="4706" r="4071" b="2"/>
          <a:stretch/>
        </p:blipFill>
        <p:spPr>
          <a:xfrm>
            <a:off x="8115298" y="-6"/>
            <a:ext cx="4076702" cy="4468876"/>
          </a:xfrm>
          <a:prstGeom prst="rect">
            <a:avLst/>
          </a:prstGeom>
          <a:noFill/>
          <a:ln>
            <a:noFill/>
          </a:ln>
        </p:spPr>
      </p:pic>
      <p:sp>
        <p:nvSpPr>
          <p:cNvPr id="99" name="Google Shape;99;p1"/>
          <p:cNvSpPr/>
          <p:nvPr/>
        </p:nvSpPr>
        <p:spPr>
          <a:xfrm>
            <a:off x="0" y="4467828"/>
            <a:ext cx="12192000" cy="2390172"/>
          </a:xfrm>
          <a:prstGeom prst="rect">
            <a:avLst/>
          </a:prstGeom>
          <a:solidFill>
            <a:srgbClr val="C050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txBox="1">
            <a:spLocks noGrp="1"/>
          </p:cNvSpPr>
          <p:nvPr>
            <p:ph type="ctrTitle"/>
          </p:nvPr>
        </p:nvSpPr>
        <p:spPr>
          <a:xfrm>
            <a:off x="1127573" y="4905953"/>
            <a:ext cx="9932691" cy="85874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600"/>
              <a:buFont typeface="Calibri"/>
              <a:buNone/>
            </a:pPr>
            <a:r>
              <a:rPr lang="en-GB" sz="6600">
                <a:solidFill>
                  <a:schemeClr val="lt1"/>
                </a:solidFill>
              </a:rPr>
              <a:t>Coachmap bovenbouw</a:t>
            </a:r>
            <a:endParaRPr sz="6600">
              <a:solidFill>
                <a:schemeClr val="lt1"/>
              </a:solidFill>
            </a:endParaRPr>
          </a:p>
        </p:txBody>
      </p:sp>
      <p:sp>
        <p:nvSpPr>
          <p:cNvPr id="101" name="Google Shape;101;p1"/>
          <p:cNvSpPr txBox="1">
            <a:spLocks noGrp="1"/>
          </p:cNvSpPr>
          <p:nvPr>
            <p:ph type="subTitle" idx="1"/>
          </p:nvPr>
        </p:nvSpPr>
        <p:spPr>
          <a:xfrm>
            <a:off x="1127570" y="5764694"/>
            <a:ext cx="9932690" cy="4366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000"/>
              <a:buNone/>
            </a:pPr>
            <a:endParaRPr sz="2000">
              <a:solidFill>
                <a:srgbClr val="FFFFFF"/>
              </a:solidFill>
            </a:endParaRPr>
          </a:p>
        </p:txBody>
      </p:sp>
      <p:pic>
        <p:nvPicPr>
          <p:cNvPr id="102" name="Google Shape;102;p1" descr="Afbeelding met gras, boom, buiten, veld&#10;&#10;Automatisch gegenereerde beschrijving"/>
          <p:cNvPicPr preferRelativeResize="0"/>
          <p:nvPr/>
        </p:nvPicPr>
        <p:blipFill>
          <a:blip r:embed="rId4">
            <a:alphaModFix/>
          </a:blip>
          <a:stretch>
            <a:fillRect/>
          </a:stretch>
        </p:blipFill>
        <p:spPr>
          <a:xfrm>
            <a:off x="0" y="0"/>
            <a:ext cx="6743102" cy="4468875"/>
          </a:xfrm>
          <a:prstGeom prst="rect">
            <a:avLst/>
          </a:prstGeom>
          <a:noFill/>
          <a:ln>
            <a:noFill/>
          </a:ln>
        </p:spPr>
      </p:pic>
      <p:sp>
        <p:nvSpPr>
          <p:cNvPr id="103" name="Google Shape;103;p1"/>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De belangrijkste overtredingen</a:t>
            </a:r>
            <a:endParaRPr/>
          </a:p>
        </p:txBody>
      </p:sp>
      <p:sp>
        <p:nvSpPr>
          <p:cNvPr id="248" name="Google Shape;248;p10"/>
          <p:cNvSpPr txBox="1">
            <a:spLocks noGrp="1"/>
          </p:cNvSpPr>
          <p:nvPr>
            <p:ph type="body" idx="1"/>
          </p:nvPr>
        </p:nvSpPr>
        <p:spPr>
          <a:xfrm>
            <a:off x="838200" y="1825625"/>
            <a:ext cx="104013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4F81BD"/>
              </a:buClr>
              <a:buSzPct val="108108"/>
              <a:buChar char="•"/>
              <a:tabLst>
                <a:tab pos="2243138" algn="l"/>
              </a:tabLst>
            </a:pPr>
            <a:r>
              <a:rPr lang="en-GB" dirty="0"/>
              <a:t>kick: 		de </a:t>
            </a:r>
            <a:r>
              <a:rPr lang="en-GB" dirty="0" err="1"/>
              <a:t>bal</a:t>
            </a:r>
            <a:r>
              <a:rPr lang="en-GB" dirty="0"/>
              <a:t> mag </a:t>
            </a:r>
            <a:r>
              <a:rPr lang="en-GB" dirty="0" err="1"/>
              <a:t>niet</a:t>
            </a:r>
            <a:r>
              <a:rPr lang="en-GB" dirty="0"/>
              <a:t> met de </a:t>
            </a:r>
            <a:r>
              <a:rPr lang="en-GB" b="1" dirty="0" err="1"/>
              <a:t>voet</a:t>
            </a:r>
            <a:r>
              <a:rPr lang="en-GB" dirty="0"/>
              <a:t> of </a:t>
            </a:r>
            <a:r>
              <a:rPr lang="en-GB" dirty="0" err="1"/>
              <a:t>eender</a:t>
            </a:r>
            <a:r>
              <a:rPr lang="en-GB" dirty="0"/>
              <a:t> </a:t>
            </a:r>
            <a:r>
              <a:rPr lang="en-GB" b="1" dirty="0" err="1"/>
              <a:t>ander</a:t>
            </a:r>
            <a:r>
              <a:rPr lang="en-GB" b="1" dirty="0"/>
              <a:t> </a:t>
            </a:r>
            <a:r>
              <a:rPr lang="en-GB" b="1" dirty="0" err="1"/>
              <a:t>deel</a:t>
            </a:r>
            <a:r>
              <a:rPr lang="en-GB" b="1" dirty="0"/>
              <a:t> van 		het </a:t>
            </a:r>
            <a:r>
              <a:rPr lang="en-GB" b="1" dirty="0" err="1"/>
              <a:t>lichaam</a:t>
            </a:r>
            <a:r>
              <a:rPr lang="en-GB" dirty="0"/>
              <a:t> </a:t>
            </a:r>
            <a:r>
              <a:rPr lang="en-GB" dirty="0" err="1"/>
              <a:t>gespeeld</a:t>
            </a:r>
            <a:r>
              <a:rPr lang="en-GB" dirty="0"/>
              <a:t> </a:t>
            </a:r>
            <a:r>
              <a:rPr lang="en-GB" dirty="0" err="1"/>
              <a:t>worden</a:t>
            </a:r>
            <a:endParaRPr dirty="0"/>
          </a:p>
          <a:p>
            <a:pPr marL="228600" lvl="0" indent="-228600" algn="l" rtl="0">
              <a:lnSpc>
                <a:spcPct val="90000"/>
              </a:lnSpc>
              <a:spcBef>
                <a:spcPts val="1000"/>
              </a:spcBef>
              <a:spcAft>
                <a:spcPts val="0"/>
              </a:spcAft>
              <a:buClr>
                <a:srgbClr val="4F81BD"/>
              </a:buClr>
              <a:buSzPct val="108108"/>
              <a:buChar char="•"/>
              <a:tabLst>
                <a:tab pos="2243138" algn="l"/>
              </a:tabLst>
            </a:pPr>
            <a:r>
              <a:rPr lang="en-GB" dirty="0" err="1"/>
              <a:t>gevaarlijk</a:t>
            </a:r>
            <a:r>
              <a:rPr lang="en-GB" dirty="0"/>
              <a:t> </a:t>
            </a:r>
            <a:r>
              <a:rPr lang="en-GB" dirty="0" err="1"/>
              <a:t>spel</a:t>
            </a:r>
            <a:r>
              <a:rPr lang="en-GB" dirty="0"/>
              <a:t>: 	</a:t>
            </a:r>
            <a:r>
              <a:rPr lang="en-GB" dirty="0" err="1"/>
              <a:t>airshot</a:t>
            </a:r>
            <a:r>
              <a:rPr lang="en-GB" dirty="0"/>
              <a:t>/</a:t>
            </a:r>
            <a:r>
              <a:rPr lang="en-GB" dirty="0" err="1"/>
              <a:t>hoge</a:t>
            </a:r>
            <a:r>
              <a:rPr lang="en-GB" dirty="0"/>
              <a:t> </a:t>
            </a:r>
            <a:r>
              <a:rPr lang="en-GB" dirty="0" err="1"/>
              <a:t>bal</a:t>
            </a:r>
            <a:r>
              <a:rPr lang="en-GB" dirty="0"/>
              <a:t>/stick </a:t>
            </a:r>
            <a:r>
              <a:rPr lang="en-GB" dirty="0" err="1"/>
              <a:t>uitzwaai</a:t>
            </a:r>
            <a:endParaRPr dirty="0"/>
          </a:p>
          <a:p>
            <a:pPr marL="228600" lvl="0" indent="-228600" algn="l" rtl="0">
              <a:lnSpc>
                <a:spcPct val="90000"/>
              </a:lnSpc>
              <a:spcBef>
                <a:spcPts val="1000"/>
              </a:spcBef>
              <a:spcAft>
                <a:spcPts val="0"/>
              </a:spcAft>
              <a:buClr>
                <a:srgbClr val="4F81BD"/>
              </a:buClr>
              <a:buSzPct val="108108"/>
              <a:buChar char="•"/>
              <a:tabLst>
                <a:tab pos="2243138" algn="l"/>
              </a:tabLst>
            </a:pPr>
            <a:r>
              <a:rPr lang="en-GB" dirty="0" err="1"/>
              <a:t>stickslag</a:t>
            </a:r>
            <a:r>
              <a:rPr lang="en-GB" dirty="0"/>
              <a:t>: 		stick </a:t>
            </a:r>
            <a:r>
              <a:rPr lang="en-GB" dirty="0" err="1"/>
              <a:t>tegen</a:t>
            </a:r>
            <a:r>
              <a:rPr lang="en-GB" dirty="0"/>
              <a:t> stick</a:t>
            </a:r>
            <a:endParaRPr dirty="0"/>
          </a:p>
          <a:p>
            <a:pPr marL="228600" lvl="0" indent="-228600" algn="l" rtl="0">
              <a:lnSpc>
                <a:spcPct val="90000"/>
              </a:lnSpc>
              <a:spcBef>
                <a:spcPts val="1000"/>
              </a:spcBef>
              <a:spcAft>
                <a:spcPts val="0"/>
              </a:spcAft>
              <a:buClr>
                <a:srgbClr val="4F81BD"/>
              </a:buClr>
              <a:buSzPct val="108108"/>
              <a:buChar char="•"/>
              <a:tabLst>
                <a:tab pos="2243138" algn="l"/>
              </a:tabLst>
            </a:pPr>
            <a:r>
              <a:rPr lang="en-GB" dirty="0"/>
              <a:t>backstick: 		</a:t>
            </a:r>
            <a:r>
              <a:rPr lang="en-GB" dirty="0" err="1"/>
              <a:t>bal</a:t>
            </a:r>
            <a:r>
              <a:rPr lang="en-GB" dirty="0"/>
              <a:t> </a:t>
            </a:r>
            <a:r>
              <a:rPr lang="en-GB" dirty="0" err="1"/>
              <a:t>raken</a:t>
            </a:r>
            <a:r>
              <a:rPr lang="en-GB" dirty="0"/>
              <a:t> met de </a:t>
            </a:r>
            <a:r>
              <a:rPr lang="en-GB" dirty="0" err="1"/>
              <a:t>bolle</a:t>
            </a:r>
            <a:r>
              <a:rPr lang="en-GB" dirty="0"/>
              <a:t> </a:t>
            </a:r>
            <a:r>
              <a:rPr lang="en-GB" dirty="0" err="1"/>
              <a:t>kant</a:t>
            </a:r>
            <a:endParaRPr dirty="0"/>
          </a:p>
          <a:p>
            <a:pPr marL="228600" lvl="0" indent="-228600" algn="l" rtl="0">
              <a:lnSpc>
                <a:spcPct val="90000"/>
              </a:lnSpc>
              <a:spcBef>
                <a:spcPts val="1000"/>
              </a:spcBef>
              <a:spcAft>
                <a:spcPts val="0"/>
              </a:spcAft>
              <a:buClr>
                <a:srgbClr val="4F81BD"/>
              </a:buClr>
              <a:buSzPct val="108108"/>
              <a:buChar char="•"/>
              <a:tabLst>
                <a:tab pos="2243138" algn="l"/>
              </a:tabLst>
            </a:pPr>
            <a:r>
              <a:rPr lang="en-GB" dirty="0" err="1"/>
              <a:t>duwfout</a:t>
            </a:r>
            <a:r>
              <a:rPr lang="en-GB" dirty="0"/>
              <a:t>: 		hockey is </a:t>
            </a:r>
            <a:r>
              <a:rPr lang="en-GB" dirty="0" err="1"/>
              <a:t>geen</a:t>
            </a:r>
            <a:r>
              <a:rPr lang="en-GB" dirty="0"/>
              <a:t> </a:t>
            </a:r>
            <a:r>
              <a:rPr lang="en-GB" dirty="0" err="1"/>
              <a:t>contactsport</a:t>
            </a:r>
            <a:endParaRPr dirty="0"/>
          </a:p>
          <a:p>
            <a:pPr marL="228600" lvl="0" indent="-228600" algn="l" rtl="0">
              <a:lnSpc>
                <a:spcPct val="90000"/>
              </a:lnSpc>
              <a:spcBef>
                <a:spcPts val="1000"/>
              </a:spcBef>
              <a:spcAft>
                <a:spcPts val="0"/>
              </a:spcAft>
              <a:buClr>
                <a:srgbClr val="4F81BD"/>
              </a:buClr>
              <a:buSzPct val="108108"/>
              <a:buChar char="•"/>
              <a:tabLst>
                <a:tab pos="2243138" algn="l"/>
              </a:tabLst>
            </a:pPr>
            <a:r>
              <a:rPr lang="en-GB" dirty="0" err="1"/>
              <a:t>afstand</a:t>
            </a:r>
            <a:r>
              <a:rPr lang="en-GB" dirty="0"/>
              <a:t> </a:t>
            </a:r>
            <a:r>
              <a:rPr lang="en-GB" dirty="0" err="1"/>
              <a:t>houden</a:t>
            </a:r>
            <a:r>
              <a:rPr lang="en-GB" dirty="0"/>
              <a:t>: 	</a:t>
            </a:r>
            <a:r>
              <a:rPr lang="en-GB" dirty="0" err="1"/>
              <a:t>bij</a:t>
            </a:r>
            <a:r>
              <a:rPr lang="en-GB" dirty="0"/>
              <a:t> </a:t>
            </a:r>
            <a:r>
              <a:rPr lang="en-GB" dirty="0" err="1"/>
              <a:t>een</a:t>
            </a:r>
            <a:r>
              <a:rPr lang="en-GB" dirty="0"/>
              <a:t> </a:t>
            </a:r>
            <a:r>
              <a:rPr lang="en-GB" dirty="0" err="1"/>
              <a:t>vrije</a:t>
            </a:r>
            <a:r>
              <a:rPr lang="en-GB" dirty="0"/>
              <a:t> slag </a:t>
            </a:r>
            <a:r>
              <a:rPr lang="en-GB" dirty="0" err="1"/>
              <a:t>moet</a:t>
            </a:r>
            <a:r>
              <a:rPr lang="en-GB" dirty="0"/>
              <a:t> de </a:t>
            </a:r>
            <a:r>
              <a:rPr lang="en-GB" dirty="0" err="1"/>
              <a:t>tegenpartij</a:t>
            </a:r>
            <a:r>
              <a:rPr lang="en-GB" dirty="0"/>
              <a:t> steeds op 				5 m </a:t>
            </a:r>
            <a:r>
              <a:rPr lang="en-GB" dirty="0" err="1"/>
              <a:t>afstand</a:t>
            </a:r>
            <a:r>
              <a:rPr lang="en-GB" dirty="0"/>
              <a:t> </a:t>
            </a:r>
            <a:r>
              <a:rPr lang="en-GB" dirty="0" err="1"/>
              <a:t>staan</a:t>
            </a:r>
            <a:endParaRPr dirty="0"/>
          </a:p>
          <a:p>
            <a:pPr marL="228600" lvl="0" indent="-64135" algn="l" rtl="0">
              <a:lnSpc>
                <a:spcPct val="90000"/>
              </a:lnSpc>
              <a:spcBef>
                <a:spcPts val="1000"/>
              </a:spcBef>
              <a:spcAft>
                <a:spcPts val="0"/>
              </a:spcAft>
              <a:buClr>
                <a:srgbClr val="4F81BD"/>
              </a:buClr>
              <a:buSzPct val="108108"/>
              <a:buNone/>
              <a:tabLst>
                <a:tab pos="2243138" algn="l"/>
              </a:tabLst>
            </a:pPr>
            <a:endParaRPr dirty="0"/>
          </a:p>
          <a:p>
            <a:pPr marL="0" lvl="0" indent="0" algn="l" rtl="0">
              <a:lnSpc>
                <a:spcPct val="90000"/>
              </a:lnSpc>
              <a:spcBef>
                <a:spcPts val="1000"/>
              </a:spcBef>
              <a:spcAft>
                <a:spcPts val="0"/>
              </a:spcAft>
              <a:buClr>
                <a:srgbClr val="4F81BD"/>
              </a:buClr>
              <a:buSzPct val="108108"/>
              <a:buNone/>
              <a:tabLst>
                <a:tab pos="2243138" algn="l"/>
              </a:tabLst>
            </a:pPr>
            <a:r>
              <a:rPr lang="en-GB" dirty="0" err="1"/>
              <a:t>overtreding</a:t>
            </a:r>
            <a:r>
              <a:rPr lang="en-GB" dirty="0"/>
              <a:t> -&gt; </a:t>
            </a:r>
            <a:r>
              <a:rPr lang="en-GB" dirty="0" err="1"/>
              <a:t>vrije</a:t>
            </a:r>
            <a:r>
              <a:rPr lang="en-GB" dirty="0"/>
              <a:t> slag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Verdedigend</a:t>
            </a:r>
            <a:r>
              <a:rPr lang="en-GB" dirty="0"/>
              <a:t> </a:t>
            </a:r>
            <a:r>
              <a:rPr lang="en-GB" dirty="0" err="1"/>
              <a:t>raamwerk</a:t>
            </a:r>
            <a:r>
              <a:rPr lang="en-GB" dirty="0"/>
              <a:t> - VERTRAAG</a:t>
            </a:r>
            <a:endParaRPr dirty="0"/>
          </a:p>
        </p:txBody>
      </p:sp>
      <p:sp>
        <p:nvSpPr>
          <p:cNvPr id="6" name="Google Shape;554;p43">
            <a:extLst>
              <a:ext uri="{FF2B5EF4-FFF2-40B4-BE49-F238E27FC236}">
                <a16:creationId xmlns:a16="http://schemas.microsoft.com/office/drawing/2014/main" id="{CE2FB5D5-B72D-B10D-7274-1C881214F581}"/>
              </a:ext>
            </a:extLst>
          </p:cNvPr>
          <p:cNvSpPr txBox="1">
            <a:spLocks/>
          </p:cNvSpPr>
          <p:nvPr/>
        </p:nvSpPr>
        <p:spPr>
          <a:xfrm>
            <a:off x="839788" y="1808163"/>
            <a:ext cx="11352212" cy="43728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tabLst>
                <a:tab pos="2328863" algn="l"/>
              </a:tabLst>
            </a:pPr>
            <a:r>
              <a:rPr lang="en-GB" dirty="0" err="1"/>
              <a:t>doel</a:t>
            </a:r>
            <a:r>
              <a:rPr lang="en-GB" dirty="0"/>
              <a:t>: 	de </a:t>
            </a:r>
            <a:r>
              <a:rPr lang="en-GB" dirty="0" err="1"/>
              <a:t>aanval</a:t>
            </a:r>
            <a:r>
              <a:rPr lang="en-GB" dirty="0"/>
              <a:t> </a:t>
            </a:r>
            <a:r>
              <a:rPr lang="en-GB" dirty="0" err="1"/>
              <a:t>vertragen</a:t>
            </a:r>
            <a:endParaRPr lang="en-GB" dirty="0"/>
          </a:p>
          <a:p>
            <a:pPr>
              <a:lnSpc>
                <a:spcPct val="110000"/>
              </a:lnSpc>
              <a:tabLst>
                <a:tab pos="2328863" algn="l"/>
              </a:tabLst>
            </a:pPr>
            <a:r>
              <a:rPr lang="en-GB" dirty="0" err="1"/>
              <a:t>reden</a:t>
            </a:r>
            <a:r>
              <a:rPr lang="en-GB" dirty="0"/>
              <a:t>: 	</a:t>
            </a:r>
            <a:r>
              <a:rPr lang="en-GB" dirty="0" err="1"/>
              <a:t>vertragen</a:t>
            </a:r>
            <a:r>
              <a:rPr lang="en-GB" dirty="0"/>
              <a:t> = </a:t>
            </a:r>
            <a:r>
              <a:rPr lang="en-GB" dirty="0" err="1"/>
              <a:t>wachten</a:t>
            </a:r>
            <a:r>
              <a:rPr lang="en-GB" dirty="0"/>
              <a:t> op </a:t>
            </a:r>
            <a:r>
              <a:rPr lang="en-GB" dirty="0" err="1"/>
              <a:t>rugdekking</a:t>
            </a:r>
            <a:r>
              <a:rPr lang="en-GB" dirty="0"/>
              <a:t> -&gt; </a:t>
            </a:r>
            <a:r>
              <a:rPr lang="en-GB" dirty="0" err="1"/>
              <a:t>verdediging</a:t>
            </a:r>
            <a:r>
              <a:rPr lang="en-GB" dirty="0"/>
              <a:t>  </a:t>
            </a:r>
            <a:r>
              <a:rPr lang="en-GB" dirty="0" err="1"/>
              <a:t>kan</a:t>
            </a:r>
            <a:r>
              <a:rPr lang="en-GB" dirty="0"/>
              <a:t> </a:t>
            </a:r>
            <a:r>
              <a:rPr lang="en-GB" dirty="0" err="1"/>
              <a:t>zich</a:t>
            </a:r>
            <a:r>
              <a:rPr lang="en-GB" dirty="0"/>
              <a:t> 	</a:t>
            </a:r>
            <a:r>
              <a:rPr lang="en-GB" dirty="0" err="1"/>
              <a:t>organiseren</a:t>
            </a:r>
            <a:endParaRPr lang="en-GB" dirty="0"/>
          </a:p>
          <a:p>
            <a:pPr>
              <a:lnSpc>
                <a:spcPct val="110000"/>
              </a:lnSpc>
              <a:tabLst>
                <a:tab pos="2328863" algn="l"/>
              </a:tabLst>
            </a:pPr>
            <a:r>
              <a:rPr lang="en-GB" dirty="0"/>
              <a:t>hoe: 	</a:t>
            </a:r>
            <a:r>
              <a:rPr lang="en-GB" dirty="0" err="1"/>
              <a:t>dichtste</a:t>
            </a:r>
            <a:r>
              <a:rPr lang="en-GB" dirty="0"/>
              <a:t> speler </a:t>
            </a:r>
            <a:r>
              <a:rPr lang="en-GB" dirty="0" err="1"/>
              <a:t>naar</a:t>
            </a:r>
            <a:r>
              <a:rPr lang="en-GB" dirty="0"/>
              <a:t> </a:t>
            </a:r>
            <a:r>
              <a:rPr lang="en-GB" dirty="0" err="1"/>
              <a:t>aanvaller</a:t>
            </a:r>
            <a:r>
              <a:rPr lang="en-GB" dirty="0"/>
              <a:t> met </a:t>
            </a:r>
            <a:r>
              <a:rPr lang="en-GB" dirty="0" err="1"/>
              <a:t>bal</a:t>
            </a:r>
            <a:endParaRPr lang="en-GB" dirty="0"/>
          </a:p>
          <a:p>
            <a:pPr>
              <a:lnSpc>
                <a:spcPct val="110000"/>
              </a:lnSpc>
              <a:tabLst>
                <a:tab pos="2328863" algn="l"/>
              </a:tabLst>
            </a:pPr>
            <a:r>
              <a:rPr lang="en-GB" dirty="0" err="1"/>
              <a:t>opletten</a:t>
            </a:r>
            <a:r>
              <a:rPr lang="en-GB" dirty="0"/>
              <a:t>! 	</a:t>
            </a:r>
            <a:r>
              <a:rPr lang="en-GB" dirty="0" err="1"/>
              <a:t>enkel</a:t>
            </a:r>
            <a:r>
              <a:rPr lang="en-GB" dirty="0"/>
              <a:t> </a:t>
            </a:r>
            <a:r>
              <a:rPr lang="en-GB" dirty="0" err="1"/>
              <a:t>vertragen</a:t>
            </a:r>
            <a:r>
              <a:rPr lang="en-GB" dirty="0"/>
              <a:t>, </a:t>
            </a:r>
            <a:r>
              <a:rPr lang="en-GB" dirty="0" err="1"/>
              <a:t>niet</a:t>
            </a:r>
            <a:r>
              <a:rPr lang="en-GB" dirty="0"/>
              <a:t> </a:t>
            </a:r>
            <a:r>
              <a:rPr lang="en-GB" dirty="0" err="1"/>
              <a:t>proberen</a:t>
            </a:r>
            <a:r>
              <a:rPr lang="en-GB" dirty="0"/>
              <a:t> </a:t>
            </a:r>
            <a:r>
              <a:rPr lang="en-GB" dirty="0" err="1"/>
              <a:t>tacklen</a:t>
            </a:r>
            <a:r>
              <a:rPr lang="en-GB" dirty="0"/>
              <a:t> -&gt; in de 	</a:t>
            </a:r>
            <a:r>
              <a:rPr lang="en-GB" dirty="0" err="1"/>
              <a:t>speler</a:t>
            </a:r>
            <a:r>
              <a:rPr lang="en-GB" dirty="0"/>
              <a:t> </a:t>
            </a:r>
            <a:r>
              <a:rPr lang="en-GB" dirty="0" err="1"/>
              <a:t>zijn</a:t>
            </a:r>
            <a:r>
              <a:rPr lang="en-GB" dirty="0"/>
              <a:t> 	</a:t>
            </a:r>
            <a:r>
              <a:rPr lang="en-GB" dirty="0" err="1"/>
              <a:t>weg</a:t>
            </a:r>
            <a:r>
              <a:rPr lang="en-GB" dirty="0"/>
              <a:t> </a:t>
            </a:r>
            <a:r>
              <a:rPr lang="en-GB" dirty="0" err="1"/>
              <a:t>lopen</a:t>
            </a:r>
            <a:r>
              <a:rPr lang="en-GB" dirty="0"/>
              <a:t> +  </a:t>
            </a:r>
            <a:r>
              <a:rPr lang="en-GB" dirty="0" err="1"/>
              <a:t>blokkeer</a:t>
            </a:r>
            <a:r>
              <a:rPr lang="en-GB" dirty="0"/>
              <a:t> hotline</a:t>
            </a:r>
          </a:p>
          <a:p>
            <a:pPr>
              <a:lnSpc>
                <a:spcPct val="110000"/>
              </a:lnSpc>
              <a:tabLst>
                <a:tab pos="2328863" algn="l"/>
              </a:tabLst>
            </a:pPr>
            <a:r>
              <a:rPr lang="en-GB" dirty="0" err="1"/>
              <a:t>technisch</a:t>
            </a:r>
            <a:r>
              <a:rPr lang="en-GB" dirty="0"/>
              <a:t>: 	</a:t>
            </a:r>
            <a:r>
              <a:rPr lang="en-GB" dirty="0" err="1"/>
              <a:t>spiegel</a:t>
            </a:r>
            <a:r>
              <a:rPr lang="en-GB" dirty="0"/>
              <a:t> de </a:t>
            </a:r>
            <a:r>
              <a:rPr lang="en-GB" dirty="0" err="1"/>
              <a:t>speler</a:t>
            </a:r>
            <a:r>
              <a:rPr lang="en-GB" dirty="0"/>
              <a:t> qua </a:t>
            </a:r>
            <a:r>
              <a:rPr lang="en-GB" dirty="0" err="1"/>
              <a:t>handelingen</a:t>
            </a:r>
            <a:r>
              <a:rPr lang="en-GB" dirty="0"/>
              <a:t> en </a:t>
            </a:r>
            <a:r>
              <a:rPr lang="en-GB" dirty="0" err="1"/>
              <a:t>blijf</a:t>
            </a:r>
            <a:r>
              <a:rPr lang="en-GB" dirty="0"/>
              <a:t> op </a:t>
            </a:r>
            <a:r>
              <a:rPr lang="en-GB" dirty="0" err="1"/>
              <a:t>speelafstand</a:t>
            </a:r>
            <a:r>
              <a:rPr lang="en-GB" dirty="0"/>
              <a:t> 	(2m),</a:t>
            </a:r>
            <a:r>
              <a:rPr lang="en-GB" dirty="0" err="1"/>
              <a:t>volg</a:t>
            </a:r>
            <a:r>
              <a:rPr lang="en-GB" dirty="0"/>
              <a:t> </a:t>
            </a:r>
            <a:r>
              <a:rPr lang="en-GB" dirty="0" err="1"/>
              <a:t>spelerstempo</a:t>
            </a:r>
            <a:r>
              <a:rPr lang="en-GB" dirty="0"/>
              <a:t> en </a:t>
            </a:r>
            <a:r>
              <a:rPr lang="en-GB" dirty="0" err="1"/>
              <a:t>vertaag</a:t>
            </a:r>
            <a:r>
              <a:rPr lang="en-GB" dirty="0"/>
              <a:t> hem </a:t>
            </a:r>
            <a:r>
              <a:rPr lang="en-GB" dirty="0" err="1"/>
              <a:t>gestaag</a:t>
            </a:r>
            <a:br>
              <a:rPr lang="en-GB" dirty="0"/>
            </a:br>
            <a:r>
              <a:rPr lang="en-GB" dirty="0"/>
              <a:t>	</a:t>
            </a:r>
          </a:p>
          <a:p>
            <a:pPr>
              <a:lnSpc>
                <a:spcPct val="110000"/>
              </a:lnSpc>
            </a:pPr>
            <a:endParaRPr lang="en-GB" dirty="0"/>
          </a:p>
          <a:p>
            <a:pPr marL="463550" indent="-285750">
              <a:buSzPts val="2800"/>
              <a:buFont typeface="Courier New" panose="02070309020205020404" pitchFamily="49" charset="0"/>
              <a:buChar char="o"/>
            </a:pPr>
            <a:endParaRPr lang="en-GB" dirty="0">
              <a:highlight>
                <a:srgbClr val="FFFF00"/>
              </a:highlight>
            </a:endParaRPr>
          </a:p>
        </p:txBody>
      </p:sp>
    </p:spTree>
    <p:extLst>
      <p:ext uri="{BB962C8B-B14F-4D97-AF65-F5344CB8AC3E}">
        <p14:creationId xmlns:p14="http://schemas.microsoft.com/office/powerpoint/2010/main" val="16131554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Verdedigend</a:t>
            </a:r>
            <a:r>
              <a:rPr lang="en-GB" dirty="0"/>
              <a:t> </a:t>
            </a:r>
            <a:r>
              <a:rPr lang="en-GB" dirty="0" err="1"/>
              <a:t>raamwerk</a:t>
            </a:r>
            <a:r>
              <a:rPr lang="en-GB" dirty="0"/>
              <a:t> - VERHINDER</a:t>
            </a:r>
            <a:endParaRPr dirty="0"/>
          </a:p>
        </p:txBody>
      </p:sp>
      <p:sp>
        <p:nvSpPr>
          <p:cNvPr id="6" name="Google Shape;554;p43">
            <a:extLst>
              <a:ext uri="{FF2B5EF4-FFF2-40B4-BE49-F238E27FC236}">
                <a16:creationId xmlns:a16="http://schemas.microsoft.com/office/drawing/2014/main" id="{CE2FB5D5-B72D-B10D-7274-1C881214F581}"/>
              </a:ext>
            </a:extLst>
          </p:cNvPr>
          <p:cNvSpPr txBox="1">
            <a:spLocks/>
          </p:cNvSpPr>
          <p:nvPr/>
        </p:nvSpPr>
        <p:spPr>
          <a:xfrm>
            <a:off x="839788" y="1808163"/>
            <a:ext cx="11352212" cy="43728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tabLst>
                <a:tab pos="2328863" algn="l"/>
              </a:tabLst>
            </a:pPr>
            <a:r>
              <a:rPr lang="en-GB" dirty="0" err="1"/>
              <a:t>doel</a:t>
            </a:r>
            <a:r>
              <a:rPr lang="en-GB" dirty="0"/>
              <a:t>: 	</a:t>
            </a:r>
            <a:r>
              <a:rPr lang="nl-NL" dirty="0"/>
              <a:t>ideale looplijn afsluiten, goede passen verhinderen</a:t>
            </a:r>
            <a:endParaRPr lang="en-GB" dirty="0"/>
          </a:p>
          <a:p>
            <a:pPr>
              <a:lnSpc>
                <a:spcPct val="110000"/>
              </a:lnSpc>
              <a:tabLst>
                <a:tab pos="2328863" algn="l"/>
              </a:tabLst>
            </a:pPr>
            <a:r>
              <a:rPr lang="en-GB" dirty="0" err="1"/>
              <a:t>reden</a:t>
            </a:r>
            <a:r>
              <a:rPr lang="en-GB" dirty="0"/>
              <a:t>: 	</a:t>
            </a:r>
            <a:r>
              <a:rPr lang="en-GB" sz="2800" dirty="0"/>
              <a:t>we </a:t>
            </a:r>
            <a:r>
              <a:rPr lang="en-GB" sz="2800" dirty="0" err="1"/>
              <a:t>willen</a:t>
            </a:r>
            <a:r>
              <a:rPr lang="en-GB" sz="2800" dirty="0"/>
              <a:t> </a:t>
            </a:r>
            <a:r>
              <a:rPr lang="en-GB" sz="2800" dirty="0" err="1"/>
              <a:t>niet</a:t>
            </a:r>
            <a:r>
              <a:rPr lang="en-GB" sz="2800" dirty="0"/>
              <a:t> </a:t>
            </a:r>
            <a:r>
              <a:rPr lang="en-GB" sz="2800" dirty="0" err="1"/>
              <a:t>dat</a:t>
            </a:r>
            <a:r>
              <a:rPr lang="en-GB" sz="2800" dirty="0"/>
              <a:t> de </a:t>
            </a:r>
            <a:r>
              <a:rPr lang="en-GB" sz="2800" dirty="0" err="1"/>
              <a:t>aanval</a:t>
            </a:r>
            <a:r>
              <a:rPr lang="en-GB" sz="2800" dirty="0"/>
              <a:t> </a:t>
            </a:r>
            <a:r>
              <a:rPr lang="en-GB" sz="2800" dirty="0" err="1"/>
              <a:t>zich</a:t>
            </a:r>
            <a:r>
              <a:rPr lang="en-GB" sz="2800" dirty="0"/>
              <a:t> </a:t>
            </a:r>
            <a:r>
              <a:rPr lang="en-GB" sz="2800" dirty="0" err="1"/>
              <a:t>kan</a:t>
            </a:r>
            <a:r>
              <a:rPr lang="en-GB" sz="2800" dirty="0"/>
              <a:t> </a:t>
            </a:r>
            <a:r>
              <a:rPr lang="en-GB" sz="2800" dirty="0" err="1"/>
              <a:t>verleggen</a:t>
            </a:r>
            <a:endParaRPr lang="en-GB" dirty="0"/>
          </a:p>
          <a:p>
            <a:pPr>
              <a:lnSpc>
                <a:spcPct val="110000"/>
              </a:lnSpc>
              <a:tabLst>
                <a:tab pos="2328863" algn="l"/>
              </a:tabLst>
            </a:pPr>
            <a:r>
              <a:rPr lang="en-GB" dirty="0"/>
              <a:t>hoe: 	</a:t>
            </a:r>
            <a:r>
              <a:rPr lang="en-GB" dirty="0" err="1"/>
              <a:t>dichtste</a:t>
            </a:r>
            <a:r>
              <a:rPr lang="en-GB" dirty="0"/>
              <a:t> speler -&gt; channelling </a:t>
            </a:r>
            <a:r>
              <a:rPr lang="en-GB" dirty="0" err="1"/>
              <a:t>naar</a:t>
            </a:r>
            <a:r>
              <a:rPr lang="en-GB" dirty="0"/>
              <a:t> </a:t>
            </a:r>
            <a:r>
              <a:rPr lang="en-GB" dirty="0" err="1"/>
              <a:t>zijkant</a:t>
            </a:r>
            <a:br>
              <a:rPr lang="en-GB" dirty="0"/>
            </a:br>
            <a:r>
              <a:rPr lang="en-GB" dirty="0"/>
              <a:t>	</a:t>
            </a:r>
            <a:r>
              <a:rPr lang="en-GB" dirty="0" err="1"/>
              <a:t>andere</a:t>
            </a:r>
            <a:r>
              <a:rPr lang="en-GB" dirty="0"/>
              <a:t> spelers -&gt; </a:t>
            </a:r>
            <a:r>
              <a:rPr lang="en-GB" dirty="0" err="1"/>
              <a:t>paslijnen</a:t>
            </a:r>
            <a:r>
              <a:rPr lang="en-GB" dirty="0"/>
              <a:t> </a:t>
            </a:r>
            <a:r>
              <a:rPr lang="en-GB" dirty="0" err="1"/>
              <a:t>verhinderen</a:t>
            </a:r>
            <a:endParaRPr lang="en-GB" dirty="0"/>
          </a:p>
          <a:p>
            <a:pPr>
              <a:lnSpc>
                <a:spcPct val="110000"/>
              </a:lnSpc>
              <a:tabLst>
                <a:tab pos="2328863" algn="l"/>
              </a:tabLst>
            </a:pPr>
            <a:r>
              <a:rPr lang="en-GB" dirty="0" err="1"/>
              <a:t>opletten</a:t>
            </a:r>
            <a:r>
              <a:rPr lang="en-GB" dirty="0"/>
              <a:t>! 	</a:t>
            </a:r>
            <a:r>
              <a:rPr lang="en-GB" dirty="0" err="1"/>
              <a:t>nog</a:t>
            </a:r>
            <a:r>
              <a:rPr lang="en-GB" dirty="0"/>
              <a:t> </a:t>
            </a:r>
            <a:r>
              <a:rPr lang="en-GB" dirty="0" err="1"/>
              <a:t>niet</a:t>
            </a:r>
            <a:r>
              <a:rPr lang="en-GB" dirty="0"/>
              <a:t> </a:t>
            </a:r>
            <a:r>
              <a:rPr lang="en-GB" dirty="0" err="1"/>
              <a:t>proberen</a:t>
            </a:r>
            <a:r>
              <a:rPr lang="en-GB" dirty="0"/>
              <a:t> </a:t>
            </a:r>
            <a:r>
              <a:rPr lang="en-GB" dirty="0" err="1"/>
              <a:t>tacklen</a:t>
            </a:r>
            <a:r>
              <a:rPr lang="en-GB" dirty="0"/>
              <a:t> -&gt; </a:t>
            </a:r>
            <a:r>
              <a:rPr lang="en-GB" dirty="0" err="1"/>
              <a:t>wachten</a:t>
            </a:r>
            <a:r>
              <a:rPr lang="en-GB" dirty="0"/>
              <a:t> op </a:t>
            </a:r>
            <a:r>
              <a:rPr lang="en-GB" dirty="0" err="1"/>
              <a:t>dekking</a:t>
            </a:r>
            <a:r>
              <a:rPr lang="en-GB" dirty="0"/>
              <a:t> </a:t>
            </a:r>
          </a:p>
          <a:p>
            <a:pPr marL="463550" indent="-285750">
              <a:buSzPts val="2800"/>
              <a:buFont typeface="Courier New" panose="02070309020205020404" pitchFamily="49" charset="0"/>
              <a:buChar char="o"/>
            </a:pPr>
            <a:endParaRPr lang="en-GB" dirty="0">
              <a:highlight>
                <a:srgbClr val="FFFF00"/>
              </a:highlight>
            </a:endParaRPr>
          </a:p>
        </p:txBody>
      </p:sp>
    </p:spTree>
    <p:extLst>
      <p:ext uri="{BB962C8B-B14F-4D97-AF65-F5344CB8AC3E}">
        <p14:creationId xmlns:p14="http://schemas.microsoft.com/office/powerpoint/2010/main" val="24290661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Verdedigend</a:t>
            </a:r>
            <a:r>
              <a:rPr lang="en-GB" dirty="0"/>
              <a:t> </a:t>
            </a:r>
            <a:r>
              <a:rPr lang="en-GB" dirty="0" err="1"/>
              <a:t>raamwerk</a:t>
            </a:r>
            <a:r>
              <a:rPr lang="en-GB" dirty="0"/>
              <a:t> - VERSTOOR</a:t>
            </a:r>
            <a:endParaRPr dirty="0"/>
          </a:p>
        </p:txBody>
      </p:sp>
      <p:sp>
        <p:nvSpPr>
          <p:cNvPr id="6" name="Google Shape;554;p43">
            <a:extLst>
              <a:ext uri="{FF2B5EF4-FFF2-40B4-BE49-F238E27FC236}">
                <a16:creationId xmlns:a16="http://schemas.microsoft.com/office/drawing/2014/main" id="{CE2FB5D5-B72D-B10D-7274-1C881214F581}"/>
              </a:ext>
            </a:extLst>
          </p:cNvPr>
          <p:cNvSpPr txBox="1">
            <a:spLocks/>
          </p:cNvSpPr>
          <p:nvPr/>
        </p:nvSpPr>
        <p:spPr>
          <a:xfrm>
            <a:off x="839788" y="1808163"/>
            <a:ext cx="11352212" cy="43728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tabLst>
                <a:tab pos="2328863" algn="l"/>
              </a:tabLst>
            </a:pPr>
            <a:r>
              <a:rPr lang="en-GB" dirty="0" err="1"/>
              <a:t>doel</a:t>
            </a:r>
            <a:r>
              <a:rPr lang="en-GB" dirty="0"/>
              <a:t>: 	</a:t>
            </a:r>
            <a:r>
              <a:rPr lang="nl-NL" dirty="0"/>
              <a:t>we ontnemen het zicht van de aanvaller en zetten hem 	onder druk</a:t>
            </a:r>
            <a:endParaRPr lang="en-GB" dirty="0"/>
          </a:p>
          <a:p>
            <a:pPr>
              <a:lnSpc>
                <a:spcPct val="110000"/>
              </a:lnSpc>
              <a:tabLst>
                <a:tab pos="2328863" algn="l"/>
              </a:tabLst>
            </a:pPr>
            <a:r>
              <a:rPr lang="en-GB" dirty="0" err="1"/>
              <a:t>reden</a:t>
            </a:r>
            <a:r>
              <a:rPr lang="en-GB" dirty="0"/>
              <a:t>: 	</a:t>
            </a:r>
            <a:r>
              <a:rPr lang="en-GB" sz="2800" dirty="0" err="1"/>
              <a:t>een</a:t>
            </a:r>
            <a:r>
              <a:rPr lang="en-GB" sz="2800" dirty="0"/>
              <a:t> </a:t>
            </a:r>
            <a:r>
              <a:rPr lang="en-GB" sz="2800" dirty="0" err="1"/>
              <a:t>aanvaller</a:t>
            </a:r>
            <a:r>
              <a:rPr lang="en-GB" sz="2800" dirty="0"/>
              <a:t> </a:t>
            </a:r>
            <a:r>
              <a:rPr lang="en-GB" sz="2800" dirty="0" err="1"/>
              <a:t>onder</a:t>
            </a:r>
            <a:r>
              <a:rPr lang="en-GB" sz="2800" dirty="0"/>
              <a:t> </a:t>
            </a:r>
            <a:r>
              <a:rPr lang="en-GB" sz="2800" dirty="0" err="1"/>
              <a:t>druk</a:t>
            </a:r>
            <a:r>
              <a:rPr lang="en-GB" sz="2800" dirty="0"/>
              <a:t> </a:t>
            </a:r>
            <a:r>
              <a:rPr lang="en-GB" sz="2800" dirty="0" err="1"/>
              <a:t>maakt</a:t>
            </a:r>
            <a:r>
              <a:rPr lang="en-GB" sz="2800" dirty="0"/>
              <a:t> </a:t>
            </a:r>
            <a:r>
              <a:rPr lang="en-GB" sz="2800" dirty="0" err="1"/>
              <a:t>fouten</a:t>
            </a:r>
            <a:endParaRPr lang="en-GB" dirty="0"/>
          </a:p>
          <a:p>
            <a:pPr>
              <a:lnSpc>
                <a:spcPct val="110000"/>
              </a:lnSpc>
              <a:tabLst>
                <a:tab pos="2328863" algn="l"/>
              </a:tabLst>
            </a:pPr>
            <a:r>
              <a:rPr lang="en-GB" dirty="0"/>
              <a:t>hoe: 	</a:t>
            </a:r>
            <a:r>
              <a:rPr lang="en-GB" dirty="0" err="1"/>
              <a:t>actieve</a:t>
            </a:r>
            <a:r>
              <a:rPr lang="en-GB" dirty="0"/>
              <a:t> </a:t>
            </a:r>
            <a:r>
              <a:rPr lang="en-GB" dirty="0" err="1"/>
              <a:t>verdediger</a:t>
            </a:r>
            <a:r>
              <a:rPr lang="en-GB" dirty="0"/>
              <a:t> </a:t>
            </a:r>
            <a:r>
              <a:rPr lang="en-GB" dirty="0" err="1"/>
              <a:t>gaat</a:t>
            </a:r>
            <a:r>
              <a:rPr lang="en-GB" dirty="0"/>
              <a:t> </a:t>
            </a:r>
            <a:r>
              <a:rPr lang="en-GB" dirty="0" err="1"/>
              <a:t>dichter</a:t>
            </a:r>
            <a:r>
              <a:rPr lang="en-GB" dirty="0"/>
              <a:t> </a:t>
            </a:r>
            <a:r>
              <a:rPr lang="en-GB" dirty="0" err="1"/>
              <a:t>verdedigen</a:t>
            </a:r>
            <a:r>
              <a:rPr lang="en-GB" dirty="0"/>
              <a:t> -&gt; stick in de 	</a:t>
            </a:r>
            <a:r>
              <a:rPr lang="en-GB" dirty="0" err="1"/>
              <a:t>buurt</a:t>
            </a:r>
            <a:r>
              <a:rPr lang="en-GB" dirty="0"/>
              <a:t> van de </a:t>
            </a:r>
            <a:r>
              <a:rPr lang="en-GB" dirty="0" err="1"/>
              <a:t>bal</a:t>
            </a:r>
            <a:endParaRPr lang="en-GB" dirty="0"/>
          </a:p>
          <a:p>
            <a:pPr>
              <a:lnSpc>
                <a:spcPct val="110000"/>
              </a:lnSpc>
              <a:tabLst>
                <a:tab pos="2328863" algn="l"/>
              </a:tabLst>
            </a:pPr>
            <a:r>
              <a:rPr lang="en-GB" dirty="0" err="1"/>
              <a:t>opletten</a:t>
            </a:r>
            <a:r>
              <a:rPr lang="en-GB" dirty="0"/>
              <a:t>! 	</a:t>
            </a:r>
            <a:r>
              <a:rPr lang="en-GB" dirty="0" err="1"/>
              <a:t>nog</a:t>
            </a:r>
            <a:r>
              <a:rPr lang="en-GB" dirty="0"/>
              <a:t> </a:t>
            </a:r>
            <a:r>
              <a:rPr lang="en-GB" dirty="0" err="1"/>
              <a:t>niet</a:t>
            </a:r>
            <a:r>
              <a:rPr lang="en-GB" dirty="0"/>
              <a:t> </a:t>
            </a:r>
            <a:r>
              <a:rPr lang="en-GB" dirty="0" err="1"/>
              <a:t>tacklen</a:t>
            </a:r>
            <a:r>
              <a:rPr lang="en-GB" dirty="0"/>
              <a:t> -&gt; </a:t>
            </a:r>
            <a:r>
              <a:rPr lang="en-GB" dirty="0" err="1"/>
              <a:t>zorg</a:t>
            </a:r>
            <a:r>
              <a:rPr lang="en-GB" dirty="0"/>
              <a:t> </a:t>
            </a:r>
            <a:r>
              <a:rPr lang="en-GB" dirty="0" err="1"/>
              <a:t>enkel</a:t>
            </a:r>
            <a:r>
              <a:rPr lang="en-GB" dirty="0"/>
              <a:t> </a:t>
            </a:r>
            <a:r>
              <a:rPr lang="en-GB" dirty="0" err="1"/>
              <a:t>voor</a:t>
            </a:r>
            <a:r>
              <a:rPr lang="en-GB" dirty="0"/>
              <a:t> </a:t>
            </a:r>
            <a:r>
              <a:rPr lang="en-GB" dirty="0" err="1"/>
              <a:t>psychologische</a:t>
            </a:r>
            <a:r>
              <a:rPr lang="en-GB" dirty="0"/>
              <a:t> </a:t>
            </a:r>
            <a:r>
              <a:rPr lang="en-GB" dirty="0" err="1"/>
              <a:t>druk</a:t>
            </a:r>
            <a:endParaRPr lang="en-GB" dirty="0"/>
          </a:p>
          <a:p>
            <a:pPr>
              <a:lnSpc>
                <a:spcPct val="110000"/>
              </a:lnSpc>
              <a:tabLst>
                <a:tab pos="2328863" algn="l"/>
              </a:tabLst>
            </a:pPr>
            <a:r>
              <a:rPr lang="en-GB" dirty="0" err="1"/>
              <a:t>technisch</a:t>
            </a:r>
            <a:r>
              <a:rPr lang="en-GB" dirty="0"/>
              <a:t>: 	</a:t>
            </a:r>
            <a:r>
              <a:rPr lang="en-GB" dirty="0" err="1"/>
              <a:t>hou</a:t>
            </a:r>
            <a:r>
              <a:rPr lang="en-GB" dirty="0"/>
              <a:t> </a:t>
            </a:r>
            <a:r>
              <a:rPr lang="en-GB" dirty="0" err="1"/>
              <a:t>beweging</a:t>
            </a:r>
            <a:r>
              <a:rPr lang="en-GB" dirty="0"/>
              <a:t> </a:t>
            </a:r>
            <a:r>
              <a:rPr lang="en-GB" dirty="0" err="1"/>
              <a:t>kort</a:t>
            </a:r>
            <a:r>
              <a:rPr lang="en-GB" dirty="0"/>
              <a:t> + </a:t>
            </a:r>
            <a:r>
              <a:rPr lang="en-GB" dirty="0" err="1"/>
              <a:t>bescherm</a:t>
            </a:r>
            <a:r>
              <a:rPr lang="en-GB" dirty="0"/>
              <a:t> </a:t>
            </a:r>
            <a:r>
              <a:rPr lang="en-GB" dirty="0" err="1"/>
              <a:t>benen</a:t>
            </a:r>
            <a:r>
              <a:rPr lang="en-GB" dirty="0"/>
              <a:t> en </a:t>
            </a:r>
            <a:r>
              <a:rPr lang="en-GB" dirty="0" err="1"/>
              <a:t>paslijnen</a:t>
            </a:r>
            <a:br>
              <a:rPr lang="en-GB" dirty="0"/>
            </a:br>
            <a:r>
              <a:rPr lang="en-GB" dirty="0"/>
              <a:t>	(</a:t>
            </a:r>
            <a:r>
              <a:rPr lang="en-GB" dirty="0" err="1"/>
              <a:t>vb</a:t>
            </a:r>
            <a:r>
              <a:rPr lang="en-GB" dirty="0"/>
              <a:t>: jab </a:t>
            </a:r>
            <a:r>
              <a:rPr lang="en-GB" dirty="0" err="1"/>
              <a:t>zonder</a:t>
            </a:r>
            <a:r>
              <a:rPr lang="en-GB" dirty="0"/>
              <a:t> </a:t>
            </a:r>
            <a:r>
              <a:rPr lang="en-GB" dirty="0" err="1"/>
              <a:t>bal</a:t>
            </a:r>
            <a:r>
              <a:rPr lang="en-GB" dirty="0"/>
              <a:t> </a:t>
            </a:r>
            <a:r>
              <a:rPr lang="en-GB" dirty="0" err="1"/>
              <a:t>te</a:t>
            </a:r>
            <a:r>
              <a:rPr lang="en-GB" dirty="0"/>
              <a:t> </a:t>
            </a:r>
            <a:r>
              <a:rPr lang="en-GB" dirty="0" err="1"/>
              <a:t>raken</a:t>
            </a:r>
            <a:r>
              <a:rPr lang="en-GB" dirty="0"/>
              <a:t>)	</a:t>
            </a:r>
          </a:p>
          <a:p>
            <a:pPr>
              <a:lnSpc>
                <a:spcPct val="110000"/>
              </a:lnSpc>
            </a:pPr>
            <a:endParaRPr lang="en-GB" dirty="0"/>
          </a:p>
          <a:p>
            <a:pPr marL="463550" indent="-285750">
              <a:buSzPts val="2800"/>
              <a:buFont typeface="Courier New" panose="02070309020205020404" pitchFamily="49" charset="0"/>
              <a:buChar char="o"/>
            </a:pPr>
            <a:endParaRPr lang="en-GB" dirty="0">
              <a:highlight>
                <a:srgbClr val="FFFF00"/>
              </a:highlight>
            </a:endParaRPr>
          </a:p>
        </p:txBody>
      </p:sp>
    </p:spTree>
    <p:extLst>
      <p:ext uri="{BB962C8B-B14F-4D97-AF65-F5344CB8AC3E}">
        <p14:creationId xmlns:p14="http://schemas.microsoft.com/office/powerpoint/2010/main" val="12427130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Verdedigend</a:t>
            </a:r>
            <a:r>
              <a:rPr lang="en-GB" dirty="0"/>
              <a:t> </a:t>
            </a:r>
            <a:r>
              <a:rPr lang="en-GB" dirty="0" err="1"/>
              <a:t>raamwerk</a:t>
            </a:r>
            <a:r>
              <a:rPr lang="en-GB" dirty="0"/>
              <a:t> - VERWIJDER</a:t>
            </a:r>
            <a:endParaRPr dirty="0"/>
          </a:p>
        </p:txBody>
      </p:sp>
      <p:sp>
        <p:nvSpPr>
          <p:cNvPr id="6" name="Google Shape;554;p43">
            <a:extLst>
              <a:ext uri="{FF2B5EF4-FFF2-40B4-BE49-F238E27FC236}">
                <a16:creationId xmlns:a16="http://schemas.microsoft.com/office/drawing/2014/main" id="{CE2FB5D5-B72D-B10D-7274-1C881214F581}"/>
              </a:ext>
            </a:extLst>
          </p:cNvPr>
          <p:cNvSpPr txBox="1">
            <a:spLocks/>
          </p:cNvSpPr>
          <p:nvPr/>
        </p:nvSpPr>
        <p:spPr>
          <a:xfrm>
            <a:off x="839788" y="1808163"/>
            <a:ext cx="11352212" cy="43728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tabLst>
                <a:tab pos="2328863" algn="l"/>
              </a:tabLst>
            </a:pPr>
            <a:r>
              <a:rPr lang="en-GB" dirty="0" err="1"/>
              <a:t>doel</a:t>
            </a:r>
            <a:r>
              <a:rPr lang="en-GB" dirty="0"/>
              <a:t>: 	</a:t>
            </a:r>
            <a:r>
              <a:rPr lang="nl-NL" dirty="0"/>
              <a:t>bal afpakken!</a:t>
            </a:r>
            <a:endParaRPr lang="en-GB" dirty="0"/>
          </a:p>
          <a:p>
            <a:pPr>
              <a:lnSpc>
                <a:spcPct val="110000"/>
              </a:lnSpc>
              <a:tabLst>
                <a:tab pos="2328863" algn="l"/>
              </a:tabLst>
            </a:pPr>
            <a:r>
              <a:rPr lang="en-GB" dirty="0" err="1"/>
              <a:t>reden</a:t>
            </a:r>
            <a:r>
              <a:rPr lang="en-GB" dirty="0"/>
              <a:t>: 	</a:t>
            </a:r>
            <a:r>
              <a:rPr lang="en-GB" sz="2800" dirty="0" err="1"/>
              <a:t>verdediging</a:t>
            </a:r>
            <a:r>
              <a:rPr lang="en-GB" sz="2800" dirty="0"/>
              <a:t> -&gt; </a:t>
            </a:r>
            <a:r>
              <a:rPr lang="en-GB" sz="2800" dirty="0" err="1"/>
              <a:t>aanval</a:t>
            </a:r>
            <a:endParaRPr lang="en-GB" dirty="0"/>
          </a:p>
          <a:p>
            <a:pPr>
              <a:lnSpc>
                <a:spcPct val="110000"/>
              </a:lnSpc>
              <a:tabLst>
                <a:tab pos="2328863" algn="l"/>
              </a:tabLst>
            </a:pPr>
            <a:r>
              <a:rPr lang="en-GB" dirty="0"/>
              <a:t>hoe: 	</a:t>
            </a:r>
            <a:r>
              <a:rPr lang="en-GB" dirty="0" err="1"/>
              <a:t>actief</a:t>
            </a:r>
            <a:r>
              <a:rPr lang="en-GB" dirty="0"/>
              <a:t> </a:t>
            </a:r>
            <a:r>
              <a:rPr lang="en-GB" dirty="0" err="1"/>
              <a:t>verdedigend</a:t>
            </a:r>
            <a:r>
              <a:rPr lang="en-GB" dirty="0"/>
              <a:t> </a:t>
            </a:r>
            <a:r>
              <a:rPr lang="en-GB" dirty="0" err="1"/>
              <a:t>werk</a:t>
            </a:r>
            <a:r>
              <a:rPr lang="en-GB" dirty="0"/>
              <a:t> om </a:t>
            </a:r>
            <a:r>
              <a:rPr lang="en-GB" dirty="0" err="1"/>
              <a:t>bal</a:t>
            </a:r>
            <a:r>
              <a:rPr lang="en-GB" dirty="0"/>
              <a:t> </a:t>
            </a:r>
            <a:r>
              <a:rPr lang="en-GB" dirty="0" err="1"/>
              <a:t>af</a:t>
            </a:r>
            <a:r>
              <a:rPr lang="en-GB" dirty="0"/>
              <a:t> </a:t>
            </a:r>
            <a:r>
              <a:rPr lang="en-GB" dirty="0" err="1"/>
              <a:t>te</a:t>
            </a:r>
            <a:r>
              <a:rPr lang="en-GB" dirty="0"/>
              <a:t> </a:t>
            </a:r>
            <a:r>
              <a:rPr lang="en-GB" dirty="0" err="1"/>
              <a:t>pakken</a:t>
            </a:r>
            <a:endParaRPr lang="en-GB" dirty="0"/>
          </a:p>
          <a:p>
            <a:pPr>
              <a:lnSpc>
                <a:spcPct val="110000"/>
              </a:lnSpc>
              <a:tabLst>
                <a:tab pos="2328863" algn="l"/>
              </a:tabLst>
            </a:pPr>
            <a:r>
              <a:rPr lang="en-GB" dirty="0" err="1"/>
              <a:t>opletten</a:t>
            </a:r>
            <a:r>
              <a:rPr lang="en-GB" dirty="0"/>
              <a:t>! 	</a:t>
            </a:r>
            <a:r>
              <a:rPr lang="en-GB" dirty="0" err="1"/>
              <a:t>opletten</a:t>
            </a:r>
            <a:r>
              <a:rPr lang="en-GB" dirty="0"/>
              <a:t> </a:t>
            </a:r>
            <a:r>
              <a:rPr lang="en-GB" dirty="0" err="1"/>
              <a:t>voor</a:t>
            </a:r>
            <a:r>
              <a:rPr lang="en-GB" dirty="0"/>
              <a:t> </a:t>
            </a:r>
            <a:r>
              <a:rPr lang="en-GB" dirty="0" err="1"/>
              <a:t>eliminatie</a:t>
            </a:r>
            <a:endParaRPr lang="en-GB" dirty="0"/>
          </a:p>
          <a:p>
            <a:pPr>
              <a:lnSpc>
                <a:spcPct val="110000"/>
              </a:lnSpc>
              <a:tabLst>
                <a:tab pos="2328863" algn="l"/>
              </a:tabLst>
            </a:pPr>
            <a:r>
              <a:rPr lang="en-GB" dirty="0" err="1"/>
              <a:t>technisch</a:t>
            </a:r>
            <a:r>
              <a:rPr lang="en-GB" dirty="0"/>
              <a:t>: 	jab, block, steal of shave</a:t>
            </a:r>
          </a:p>
          <a:p>
            <a:pPr>
              <a:lnSpc>
                <a:spcPct val="110000"/>
              </a:lnSpc>
            </a:pPr>
            <a:endParaRPr lang="en-GB" dirty="0"/>
          </a:p>
          <a:p>
            <a:pPr marL="463550" indent="-285750">
              <a:buSzPts val="2800"/>
              <a:buFont typeface="Courier New" panose="02070309020205020404" pitchFamily="49" charset="0"/>
              <a:buChar char="o"/>
            </a:pPr>
            <a:endParaRPr lang="en-GB" dirty="0">
              <a:highlight>
                <a:srgbClr val="FFFF00"/>
              </a:highlight>
            </a:endParaRPr>
          </a:p>
        </p:txBody>
      </p:sp>
    </p:spTree>
    <p:extLst>
      <p:ext uri="{BB962C8B-B14F-4D97-AF65-F5344CB8AC3E}">
        <p14:creationId xmlns:p14="http://schemas.microsoft.com/office/powerpoint/2010/main" val="18626531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270641" y="207470"/>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Vier 4V’s en positie</a:t>
            </a:r>
          </a:p>
        </p:txBody>
      </p:sp>
      <p:graphicFrame>
        <p:nvGraphicFramePr>
          <p:cNvPr id="2" name="Table 3">
            <a:extLst>
              <a:ext uri="{FF2B5EF4-FFF2-40B4-BE49-F238E27FC236}">
                <a16:creationId xmlns:a16="http://schemas.microsoft.com/office/drawing/2014/main" id="{28B957FC-9B09-F94B-6590-D141C3C412E7}"/>
              </a:ext>
            </a:extLst>
          </p:cNvPr>
          <p:cNvGraphicFramePr>
            <a:graphicFrameLocks noGrp="1"/>
          </p:cNvGraphicFramePr>
          <p:nvPr/>
        </p:nvGraphicFramePr>
        <p:xfrm>
          <a:off x="5279745" y="1548707"/>
          <a:ext cx="6714547" cy="3454147"/>
        </p:xfrm>
        <a:graphic>
          <a:graphicData uri="http://schemas.openxmlformats.org/drawingml/2006/table">
            <a:tbl>
              <a:tblPr firstRow="1" bandRow="1">
                <a:tableStyleId>{5C22544A-7EE6-4342-B048-85BDC9FD1C3A}</a:tableStyleId>
              </a:tblPr>
              <a:tblGrid>
                <a:gridCol w="959221">
                  <a:extLst>
                    <a:ext uri="{9D8B030D-6E8A-4147-A177-3AD203B41FA5}">
                      <a16:colId xmlns:a16="http://schemas.microsoft.com/office/drawing/2014/main" val="721914021"/>
                    </a:ext>
                  </a:extLst>
                </a:gridCol>
                <a:gridCol w="959221">
                  <a:extLst>
                    <a:ext uri="{9D8B030D-6E8A-4147-A177-3AD203B41FA5}">
                      <a16:colId xmlns:a16="http://schemas.microsoft.com/office/drawing/2014/main" val="1902769590"/>
                    </a:ext>
                  </a:extLst>
                </a:gridCol>
                <a:gridCol w="959221">
                  <a:extLst>
                    <a:ext uri="{9D8B030D-6E8A-4147-A177-3AD203B41FA5}">
                      <a16:colId xmlns:a16="http://schemas.microsoft.com/office/drawing/2014/main" val="2492466156"/>
                    </a:ext>
                  </a:extLst>
                </a:gridCol>
                <a:gridCol w="959221">
                  <a:extLst>
                    <a:ext uri="{9D8B030D-6E8A-4147-A177-3AD203B41FA5}">
                      <a16:colId xmlns:a16="http://schemas.microsoft.com/office/drawing/2014/main" val="2754083986"/>
                    </a:ext>
                  </a:extLst>
                </a:gridCol>
                <a:gridCol w="959221">
                  <a:extLst>
                    <a:ext uri="{9D8B030D-6E8A-4147-A177-3AD203B41FA5}">
                      <a16:colId xmlns:a16="http://schemas.microsoft.com/office/drawing/2014/main" val="784295189"/>
                    </a:ext>
                  </a:extLst>
                </a:gridCol>
                <a:gridCol w="959221">
                  <a:extLst>
                    <a:ext uri="{9D8B030D-6E8A-4147-A177-3AD203B41FA5}">
                      <a16:colId xmlns:a16="http://schemas.microsoft.com/office/drawing/2014/main" val="1179010474"/>
                    </a:ext>
                  </a:extLst>
                </a:gridCol>
                <a:gridCol w="959221">
                  <a:extLst>
                    <a:ext uri="{9D8B030D-6E8A-4147-A177-3AD203B41FA5}">
                      <a16:colId xmlns:a16="http://schemas.microsoft.com/office/drawing/2014/main" val="2526661883"/>
                    </a:ext>
                  </a:extLst>
                </a:gridCol>
              </a:tblGrid>
              <a:tr h="572644">
                <a:tc>
                  <a:txBody>
                    <a:bodyPr/>
                    <a:lstStyle/>
                    <a:p>
                      <a:endParaRPr lang="en-BE"/>
                    </a:p>
                  </a:txBody>
                  <a:tcPr/>
                </a:tc>
                <a:tc>
                  <a:txBody>
                    <a:bodyPr/>
                    <a:lstStyle/>
                    <a:p>
                      <a:r>
                        <a:rPr lang="en-BE"/>
                        <a:t>buiten 23m</a:t>
                      </a:r>
                    </a:p>
                  </a:txBody>
                  <a:tcPr/>
                </a:tc>
                <a:tc>
                  <a:txBody>
                    <a:bodyPr/>
                    <a:lstStyle/>
                    <a:p>
                      <a:endParaRPr lang="en-BE"/>
                    </a:p>
                  </a:txBody>
                  <a:tcPr/>
                </a:tc>
                <a:tc>
                  <a:txBody>
                    <a:bodyPr/>
                    <a:lstStyle/>
                    <a:p>
                      <a:r>
                        <a:rPr lang="en-BE"/>
                        <a:t>in 23m</a:t>
                      </a:r>
                    </a:p>
                  </a:txBody>
                  <a:tcPr/>
                </a:tc>
                <a:tc>
                  <a:txBody>
                    <a:bodyPr/>
                    <a:lstStyle/>
                    <a:p>
                      <a:endParaRPr lang="en-BE"/>
                    </a:p>
                  </a:txBody>
                  <a:tcPr/>
                </a:tc>
                <a:tc>
                  <a:txBody>
                    <a:bodyPr/>
                    <a:lstStyle/>
                    <a:p>
                      <a:r>
                        <a:rPr lang="en-BE"/>
                        <a:t>in cirkel</a:t>
                      </a:r>
                    </a:p>
                  </a:txBody>
                  <a:tcPr/>
                </a:tc>
                <a:tc>
                  <a:txBody>
                    <a:bodyPr/>
                    <a:lstStyle/>
                    <a:p>
                      <a:endParaRPr lang="en-BE"/>
                    </a:p>
                  </a:txBody>
                  <a:tcPr/>
                </a:tc>
                <a:extLst>
                  <a:ext uri="{0D108BD9-81ED-4DB2-BD59-A6C34878D82A}">
                    <a16:rowId xmlns:a16="http://schemas.microsoft.com/office/drawing/2014/main" val="2672883842"/>
                  </a:ext>
                </a:extLst>
              </a:tr>
              <a:tr h="808439">
                <a:tc>
                  <a:txBody>
                    <a:bodyPr/>
                    <a:lstStyle/>
                    <a:p>
                      <a:endParaRPr lang="en-BE"/>
                    </a:p>
                  </a:txBody>
                  <a:tcPr/>
                </a:tc>
                <a:tc>
                  <a:txBody>
                    <a:bodyPr/>
                    <a:lstStyle/>
                    <a:p>
                      <a:r>
                        <a:rPr lang="en-BE"/>
                        <a:t>zonder dekking</a:t>
                      </a:r>
                    </a:p>
                  </a:txBody>
                  <a:tcPr/>
                </a:tc>
                <a:tc>
                  <a:txBody>
                    <a:bodyPr/>
                    <a:lstStyle/>
                    <a:p>
                      <a:r>
                        <a:rPr lang="en-BE"/>
                        <a:t>met dekking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zonder dekking</a:t>
                      </a:r>
                    </a:p>
                    <a:p>
                      <a:endParaRPr lang="en-BE"/>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met dekking</a:t>
                      </a:r>
                    </a:p>
                    <a:p>
                      <a:endParaRPr lang="en-BE"/>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zonder dekking</a:t>
                      </a:r>
                    </a:p>
                    <a:p>
                      <a:endParaRPr lang="en-BE"/>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met dekking</a:t>
                      </a:r>
                    </a:p>
                    <a:p>
                      <a:endParaRPr lang="en-BE"/>
                    </a:p>
                  </a:txBody>
                  <a:tcPr/>
                </a:tc>
                <a:extLst>
                  <a:ext uri="{0D108BD9-81ED-4DB2-BD59-A6C34878D82A}">
                    <a16:rowId xmlns:a16="http://schemas.microsoft.com/office/drawing/2014/main" val="80495330"/>
                  </a:ext>
                </a:extLst>
              </a:tr>
              <a:tr h="518266">
                <a:tc>
                  <a:txBody>
                    <a:bodyPr/>
                    <a:lstStyle/>
                    <a:p>
                      <a:r>
                        <a:rPr lang="en-BE"/>
                        <a:t>Vertraag</a:t>
                      </a:r>
                    </a:p>
                  </a:txBody>
                  <a:tcPr/>
                </a:tc>
                <a:tc>
                  <a:txBody>
                    <a:bodyPr/>
                    <a:lstStyle/>
                    <a:p>
                      <a:r>
                        <a:rPr lang="en-BE"/>
                        <a:t>x</a:t>
                      </a:r>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extLst>
                  <a:ext uri="{0D108BD9-81ED-4DB2-BD59-A6C34878D82A}">
                    <a16:rowId xmlns:a16="http://schemas.microsoft.com/office/drawing/2014/main" val="2134691535"/>
                  </a:ext>
                </a:extLst>
              </a:tr>
              <a:tr h="518266">
                <a:tc>
                  <a:txBody>
                    <a:bodyPr/>
                    <a:lstStyle/>
                    <a:p>
                      <a:r>
                        <a:rPr lang="en-BE"/>
                        <a:t>Verhinder</a:t>
                      </a:r>
                    </a:p>
                  </a:txBody>
                  <a:tcPr/>
                </a:tc>
                <a:tc>
                  <a:txBody>
                    <a:bodyPr/>
                    <a:lstStyle/>
                    <a:p>
                      <a:endParaRPr lang="en-BE"/>
                    </a:p>
                  </a:txBody>
                  <a:tcPr/>
                </a:tc>
                <a:tc>
                  <a:txBody>
                    <a:bodyPr/>
                    <a:lstStyle/>
                    <a:p>
                      <a:endParaRPr lang="en-BE"/>
                    </a:p>
                  </a:txBody>
                  <a:tcPr/>
                </a:tc>
                <a:tc>
                  <a:txBody>
                    <a:bodyPr/>
                    <a:lstStyle/>
                    <a:p>
                      <a:r>
                        <a:rPr lang="en-BE"/>
                        <a:t>x</a:t>
                      </a:r>
                    </a:p>
                  </a:txBody>
                  <a:tcPr/>
                </a:tc>
                <a:tc>
                  <a:txBody>
                    <a:bodyPr/>
                    <a:lstStyle/>
                    <a:p>
                      <a:endParaRPr lang="en-BE"/>
                    </a:p>
                  </a:txBody>
                  <a:tcPr/>
                </a:tc>
                <a:tc>
                  <a:txBody>
                    <a:bodyPr/>
                    <a:lstStyle/>
                    <a:p>
                      <a:endParaRPr lang="en-BE"/>
                    </a:p>
                  </a:txBody>
                  <a:tcPr/>
                </a:tc>
                <a:tc>
                  <a:txBody>
                    <a:bodyPr/>
                    <a:lstStyle/>
                    <a:p>
                      <a:endParaRPr lang="en-BE"/>
                    </a:p>
                  </a:txBody>
                  <a:tcPr/>
                </a:tc>
                <a:extLst>
                  <a:ext uri="{0D108BD9-81ED-4DB2-BD59-A6C34878D82A}">
                    <a16:rowId xmlns:a16="http://schemas.microsoft.com/office/drawing/2014/main" val="2935505541"/>
                  </a:ext>
                </a:extLst>
              </a:tr>
              <a:tr h="518266">
                <a:tc>
                  <a:txBody>
                    <a:bodyPr/>
                    <a:lstStyle/>
                    <a:p>
                      <a:r>
                        <a:rPr lang="en-BE"/>
                        <a:t>Verstoor</a:t>
                      </a:r>
                    </a:p>
                  </a:txBody>
                  <a:tcPr/>
                </a:tc>
                <a:tc>
                  <a:txBody>
                    <a:bodyPr/>
                    <a:lstStyle/>
                    <a:p>
                      <a:endParaRPr lang="en-BE"/>
                    </a:p>
                  </a:txBody>
                  <a:tcPr/>
                </a:tc>
                <a:tc>
                  <a:txBody>
                    <a:bodyPr/>
                    <a:lstStyle/>
                    <a:p>
                      <a:r>
                        <a:rPr lang="en-BE"/>
                        <a:t>x</a:t>
                      </a:r>
                    </a:p>
                  </a:txBody>
                  <a:tcPr/>
                </a:tc>
                <a:tc>
                  <a:txBody>
                    <a:bodyPr/>
                    <a:lstStyle/>
                    <a:p>
                      <a:endParaRPr lang="en-BE"/>
                    </a:p>
                  </a:txBody>
                  <a:tcPr/>
                </a:tc>
                <a:tc>
                  <a:txBody>
                    <a:bodyPr/>
                    <a:lstStyle/>
                    <a:p>
                      <a:r>
                        <a:rPr lang="en-BE"/>
                        <a:t>x</a:t>
                      </a:r>
                    </a:p>
                  </a:txBody>
                  <a:tcPr/>
                </a:tc>
                <a:tc>
                  <a:txBody>
                    <a:bodyPr/>
                    <a:lstStyle/>
                    <a:p>
                      <a:r>
                        <a:rPr lang="en-BE"/>
                        <a:t>x</a:t>
                      </a:r>
                    </a:p>
                  </a:txBody>
                  <a:tcPr/>
                </a:tc>
                <a:tc>
                  <a:txBody>
                    <a:bodyPr/>
                    <a:lstStyle/>
                    <a:p>
                      <a:endParaRPr lang="en-BE"/>
                    </a:p>
                  </a:txBody>
                  <a:tcPr/>
                </a:tc>
                <a:extLst>
                  <a:ext uri="{0D108BD9-81ED-4DB2-BD59-A6C34878D82A}">
                    <a16:rowId xmlns:a16="http://schemas.microsoft.com/office/drawing/2014/main" val="1357588383"/>
                  </a:ext>
                </a:extLst>
              </a:tr>
              <a:tr h="518266">
                <a:tc>
                  <a:txBody>
                    <a:bodyPr/>
                    <a:lstStyle/>
                    <a:p>
                      <a:r>
                        <a:rPr lang="en-BE"/>
                        <a:t>Verwijder</a:t>
                      </a:r>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r>
                        <a:rPr lang="en-BE"/>
                        <a:t>x</a:t>
                      </a:r>
                    </a:p>
                  </a:txBody>
                  <a:tcPr/>
                </a:tc>
                <a:extLst>
                  <a:ext uri="{0D108BD9-81ED-4DB2-BD59-A6C34878D82A}">
                    <a16:rowId xmlns:a16="http://schemas.microsoft.com/office/drawing/2014/main" val="1880547096"/>
                  </a:ext>
                </a:extLst>
              </a:tr>
            </a:tbl>
          </a:graphicData>
        </a:graphic>
      </p:graphicFrame>
      <p:sp>
        <p:nvSpPr>
          <p:cNvPr id="9" name="Google Shape;554;p43">
            <a:extLst>
              <a:ext uri="{FF2B5EF4-FFF2-40B4-BE49-F238E27FC236}">
                <a16:creationId xmlns:a16="http://schemas.microsoft.com/office/drawing/2014/main" id="{5D7AB8C3-BC2A-1EFB-5E32-1A1A3ECB41CA}"/>
              </a:ext>
            </a:extLst>
          </p:cNvPr>
          <p:cNvSpPr txBox="1">
            <a:spLocks noGrp="1"/>
          </p:cNvSpPr>
          <p:nvPr>
            <p:ph type="body" idx="1"/>
          </p:nvPr>
        </p:nvSpPr>
        <p:spPr>
          <a:xfrm>
            <a:off x="442997" y="1548707"/>
            <a:ext cx="4612480" cy="4372877"/>
          </a:xfrm>
          <a:prstGeom prst="rect">
            <a:avLst/>
          </a:prstGeom>
        </p:spPr>
        <p:txBody>
          <a:bodyPr spcFirstLastPara="1" lIns="91425" tIns="45700" rIns="91425" bIns="45700" anchorCtr="0">
            <a:normAutofit/>
          </a:bodyPr>
          <a:lstStyle/>
          <a:p>
            <a:pPr marL="0" indent="0">
              <a:spcBef>
                <a:spcPts val="0"/>
              </a:spcBef>
              <a:buSzPts val="2800"/>
              <a:buNone/>
            </a:pPr>
            <a:r>
              <a:rPr lang="en-GB" sz="1700"/>
              <a:t>De plaats op het veld bepaalt mee welke fase er gebruikt dient te worden.</a:t>
            </a:r>
          </a:p>
          <a:p>
            <a:pPr marL="0" indent="0">
              <a:spcBef>
                <a:spcPts val="0"/>
              </a:spcBef>
              <a:buSzPts val="2800"/>
              <a:buNone/>
            </a:pPr>
            <a:endParaRPr lang="en-GB" sz="1700"/>
          </a:p>
          <a:p>
            <a:pPr marL="0" indent="0">
              <a:spcBef>
                <a:spcPts val="0"/>
              </a:spcBef>
              <a:buSzPts val="2800"/>
              <a:buNone/>
            </a:pPr>
            <a:r>
              <a:rPr lang="en-GB" sz="1700"/>
              <a:t>Hoe dichter bij de goal, hoe assertiever de verdedigende actie. </a:t>
            </a:r>
          </a:p>
          <a:p>
            <a:pPr marL="285750" indent="-285750">
              <a:spcBef>
                <a:spcPts val="0"/>
              </a:spcBef>
              <a:buSzPts val="2800"/>
              <a:buFont typeface="Arial" panose="020B0604020202020204" pitchFamily="34" charset="0"/>
              <a:buChar char="•"/>
            </a:pPr>
            <a:endParaRPr lang="en-GB" sz="1700"/>
          </a:p>
          <a:p>
            <a:pPr marL="285750" indent="-285750">
              <a:spcBef>
                <a:spcPts val="0"/>
              </a:spcBef>
              <a:buSzPts val="2800"/>
              <a:buFont typeface="Arial" panose="020B0604020202020204" pitchFamily="34" charset="0"/>
              <a:buChar char="•"/>
            </a:pPr>
            <a:r>
              <a:rPr lang="en-GB" sz="1700"/>
              <a:t>In de 23m ligt de focus op vermijden dat er in de cirkel kan gespeeld worden</a:t>
            </a:r>
          </a:p>
          <a:p>
            <a:pPr marL="285750" indent="-285750">
              <a:spcBef>
                <a:spcPts val="0"/>
              </a:spcBef>
              <a:buSzPts val="2800"/>
              <a:buFont typeface="Arial" panose="020B0604020202020204" pitchFamily="34" charset="0"/>
              <a:buChar char="•"/>
            </a:pPr>
            <a:endParaRPr lang="en-GB" sz="1700"/>
          </a:p>
          <a:p>
            <a:pPr marL="285750" indent="-285750">
              <a:spcBef>
                <a:spcPts val="0"/>
              </a:spcBef>
              <a:buSzPts val="2800"/>
              <a:buFont typeface="Arial" panose="020B0604020202020204" pitchFamily="34" charset="0"/>
              <a:buChar char="•"/>
            </a:pPr>
            <a:r>
              <a:rPr lang="en-GB" sz="1700"/>
              <a:t>In de cirkel ligt de focus op het verhinderen van een shot</a:t>
            </a: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p:txBody>
      </p:sp>
      <p:pic>
        <p:nvPicPr>
          <p:cNvPr id="11" name="Picture 10" descr="A green and white volleyball court&#10;&#10;Description automatically generated">
            <a:extLst>
              <a:ext uri="{FF2B5EF4-FFF2-40B4-BE49-F238E27FC236}">
                <a16:creationId xmlns:a16="http://schemas.microsoft.com/office/drawing/2014/main" id="{D86CE71F-9781-1A81-BC72-E8EA9B103E5C}"/>
              </a:ext>
            </a:extLst>
          </p:cNvPr>
          <p:cNvPicPr>
            <a:picLocks noChangeAspect="1"/>
          </p:cNvPicPr>
          <p:nvPr/>
        </p:nvPicPr>
        <p:blipFill>
          <a:blip r:embed="rId3"/>
          <a:stretch>
            <a:fillRect/>
          </a:stretch>
        </p:blipFill>
        <p:spPr>
          <a:xfrm>
            <a:off x="667265" y="4327524"/>
            <a:ext cx="3941806" cy="2269391"/>
          </a:xfrm>
          <a:prstGeom prst="rect">
            <a:avLst/>
          </a:prstGeom>
        </p:spPr>
      </p:pic>
      <p:sp>
        <p:nvSpPr>
          <p:cNvPr id="13" name="Google Shape;554;p43">
            <a:extLst>
              <a:ext uri="{FF2B5EF4-FFF2-40B4-BE49-F238E27FC236}">
                <a16:creationId xmlns:a16="http://schemas.microsoft.com/office/drawing/2014/main" id="{5C6D9A1A-15A6-03BD-890E-728B10AD2D88}"/>
              </a:ext>
            </a:extLst>
          </p:cNvPr>
          <p:cNvSpPr txBox="1">
            <a:spLocks/>
          </p:cNvSpPr>
          <p:nvPr/>
        </p:nvSpPr>
        <p:spPr>
          <a:xfrm>
            <a:off x="5566356" y="5398629"/>
            <a:ext cx="6625644" cy="145937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800"/>
              <a:buNone/>
            </a:pPr>
            <a:r>
              <a:rPr lang="en-GB" sz="1700"/>
              <a:t>Een speler in de cirkel heeft als doel het schieten, dus verdediger moet altijd eerst aan de bal kunnen als een schot wordt ingezet!</a:t>
            </a:r>
            <a:br>
              <a:rPr lang="en-GB" sz="1700"/>
            </a:br>
            <a:r>
              <a:rPr lang="en-GB" sz="1700"/>
              <a:t>De keeper fungeert automatisch als rugdekking</a:t>
            </a:r>
          </a:p>
        </p:txBody>
      </p:sp>
    </p:spTree>
    <p:extLst>
      <p:ext uri="{BB962C8B-B14F-4D97-AF65-F5344CB8AC3E}">
        <p14:creationId xmlns:p14="http://schemas.microsoft.com/office/powerpoint/2010/main" val="8016748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75"/>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PC</a:t>
            </a:r>
            <a:endParaRPr/>
          </a:p>
        </p:txBody>
      </p:sp>
      <p:pic>
        <p:nvPicPr>
          <p:cNvPr id="844" name="Google Shape;844;p75"/>
          <p:cNvPicPr preferRelativeResize="0">
            <a:picLocks noGrp="1"/>
          </p:cNvPicPr>
          <p:nvPr>
            <p:ph type="body" idx="1"/>
          </p:nvPr>
        </p:nvPicPr>
        <p:blipFill rotWithShape="1">
          <a:blip r:embed="rId3">
            <a:alphaModFix/>
          </a:blip>
          <a:srcRect/>
          <a:stretch/>
        </p:blipFill>
        <p:spPr>
          <a:xfrm>
            <a:off x="4095345" y="703241"/>
            <a:ext cx="8096167" cy="5444640"/>
          </a:xfrm>
          <a:prstGeom prst="rect">
            <a:avLst/>
          </a:prstGeom>
          <a:noFill/>
          <a:ln>
            <a:noFill/>
          </a:ln>
        </p:spPr>
      </p:pic>
      <p:sp>
        <p:nvSpPr>
          <p:cNvPr id="845" name="Google Shape;845;p75"/>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FFFFFF"/>
              </a:buClr>
              <a:buSzPts val="1500"/>
              <a:buFont typeface="Arial"/>
              <a:buChar char="•"/>
            </a:pPr>
            <a:r>
              <a:rPr lang="en-GB" dirty="0" err="1"/>
              <a:t>Aanval</a:t>
            </a:r>
            <a:endParaRPr dirty="0"/>
          </a:p>
          <a:p>
            <a:pPr marL="742950" lvl="1" indent="-304800" algn="l" rtl="0">
              <a:lnSpc>
                <a:spcPct val="90000"/>
              </a:lnSpc>
              <a:spcBef>
                <a:spcPts val="500"/>
              </a:spcBef>
              <a:spcAft>
                <a:spcPts val="0"/>
              </a:spcAft>
              <a:buClr>
                <a:schemeClr val="lt1"/>
              </a:buClr>
              <a:buSzPts val="1500"/>
              <a:buFont typeface="Arial"/>
              <a:buChar char="•"/>
            </a:pPr>
            <a:r>
              <a:rPr lang="en-GB" sz="1500" dirty="0">
                <a:solidFill>
                  <a:schemeClr val="lt1"/>
                </a:solidFill>
              </a:rPr>
              <a:t>Variant 1</a:t>
            </a:r>
            <a:endParaRPr sz="1500" dirty="0"/>
          </a:p>
          <a:p>
            <a:pPr marL="742950" lvl="1" indent="-304800" algn="l" rtl="0">
              <a:lnSpc>
                <a:spcPct val="90000"/>
              </a:lnSpc>
              <a:spcBef>
                <a:spcPts val="500"/>
              </a:spcBef>
              <a:spcAft>
                <a:spcPts val="0"/>
              </a:spcAft>
              <a:buClr>
                <a:schemeClr val="lt1"/>
              </a:buClr>
              <a:buSzPts val="1500"/>
              <a:buFont typeface="Arial"/>
              <a:buChar char="•"/>
            </a:pPr>
            <a:r>
              <a:rPr lang="en-GB" sz="1500" dirty="0">
                <a:solidFill>
                  <a:schemeClr val="lt1"/>
                </a:solidFill>
              </a:rPr>
              <a:t>Variant 2</a:t>
            </a:r>
            <a:endParaRPr sz="1500" dirty="0"/>
          </a:p>
          <a:p>
            <a:pPr marL="742950" lvl="1" indent="-304800" algn="l" rtl="0">
              <a:lnSpc>
                <a:spcPct val="90000"/>
              </a:lnSpc>
              <a:spcBef>
                <a:spcPts val="500"/>
              </a:spcBef>
              <a:spcAft>
                <a:spcPts val="0"/>
              </a:spcAft>
              <a:buClr>
                <a:schemeClr val="lt1"/>
              </a:buClr>
              <a:buSzPts val="1500"/>
              <a:buFont typeface="Arial"/>
              <a:buChar char="•"/>
            </a:pPr>
            <a:r>
              <a:rPr lang="en-GB" sz="1500" dirty="0">
                <a:solidFill>
                  <a:schemeClr val="lt1"/>
                </a:solidFill>
              </a:rPr>
              <a:t>Variant 3</a:t>
            </a:r>
            <a:endParaRPr sz="1500" dirty="0"/>
          </a:p>
          <a:p>
            <a:pPr marL="742950" lvl="1" indent="-304800" algn="l" rtl="0">
              <a:lnSpc>
                <a:spcPct val="90000"/>
              </a:lnSpc>
              <a:spcBef>
                <a:spcPts val="500"/>
              </a:spcBef>
              <a:spcAft>
                <a:spcPts val="0"/>
              </a:spcAft>
              <a:buClr>
                <a:schemeClr val="lt1"/>
              </a:buClr>
              <a:buSzPts val="1500"/>
              <a:buFont typeface="Arial"/>
              <a:buChar char="•"/>
            </a:pPr>
            <a:r>
              <a:rPr lang="en-GB" sz="1500" dirty="0">
                <a:solidFill>
                  <a:schemeClr val="lt1"/>
                </a:solidFill>
              </a:rPr>
              <a:t>Variant 4</a:t>
            </a:r>
            <a:endParaRPr sz="1500" dirty="0"/>
          </a:p>
          <a:p>
            <a:pPr marL="285750" lvl="0" indent="-285750" algn="l" rtl="0">
              <a:lnSpc>
                <a:spcPct val="90000"/>
              </a:lnSpc>
              <a:spcBef>
                <a:spcPts val="1000"/>
              </a:spcBef>
              <a:spcAft>
                <a:spcPts val="0"/>
              </a:spcAft>
              <a:buClr>
                <a:srgbClr val="FFFFFF"/>
              </a:buClr>
              <a:buSzPts val="1500"/>
              <a:buFont typeface="Arial"/>
              <a:buChar char="•"/>
            </a:pPr>
            <a:r>
              <a:rPr lang="en-GB"/>
              <a:t>Verdediging</a:t>
            </a:r>
            <a:endParaRPr dirty="0"/>
          </a:p>
        </p:txBody>
      </p:sp>
    </p:spTree>
    <p:extLst>
      <p:ext uri="{BB962C8B-B14F-4D97-AF65-F5344CB8AC3E}">
        <p14:creationId xmlns:p14="http://schemas.microsoft.com/office/powerpoint/2010/main" val="36648353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3" name="Google Shape;853;p76"/>
          <p:cNvSpPr txBox="1">
            <a:spLocks noGrp="1"/>
          </p:cNvSpPr>
          <p:nvPr>
            <p:ph type="title"/>
          </p:nvPr>
        </p:nvSpPr>
        <p:spPr>
          <a:xfrm>
            <a:off x="481028" y="715111"/>
            <a:ext cx="4093785" cy="132818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504D"/>
              </a:buClr>
              <a:buSzPts val="4800"/>
              <a:buFont typeface="Calibri"/>
              <a:buNone/>
            </a:pPr>
            <a:r>
              <a:rPr lang="en-GB" sz="4800" b="1" dirty="0"/>
              <a:t>PC - </a:t>
            </a:r>
            <a:r>
              <a:rPr lang="en-GB" sz="4800" b="1" dirty="0" err="1"/>
              <a:t>aanvallers</a:t>
            </a:r>
            <a:endParaRPr sz="4800" b="1" dirty="0"/>
          </a:p>
          <a:p>
            <a:pPr marL="0" lvl="0" indent="0" algn="l" rtl="0">
              <a:lnSpc>
                <a:spcPct val="90000"/>
              </a:lnSpc>
              <a:spcBef>
                <a:spcPts val="0"/>
              </a:spcBef>
              <a:spcAft>
                <a:spcPts val="0"/>
              </a:spcAft>
              <a:buClr>
                <a:srgbClr val="C0504D"/>
              </a:buClr>
              <a:buSzPts val="4800"/>
              <a:buFont typeface="Calibri"/>
              <a:buNone/>
            </a:pPr>
            <a:r>
              <a:rPr lang="en-GB" sz="3200" dirty="0">
                <a:latin typeface="Calibri"/>
                <a:ea typeface="Calibri"/>
                <a:cs typeface="Calibri"/>
                <a:sym typeface="Calibri"/>
              </a:rPr>
              <a:t>variant 1: shot op </a:t>
            </a:r>
            <a:r>
              <a:rPr lang="en-GB" sz="3200" dirty="0" err="1">
                <a:latin typeface="Calibri"/>
                <a:ea typeface="Calibri"/>
                <a:cs typeface="Calibri"/>
                <a:sym typeface="Calibri"/>
              </a:rPr>
              <a:t>doel</a:t>
            </a:r>
            <a:endParaRPr sz="3200" dirty="0">
              <a:latin typeface="Calibri"/>
              <a:ea typeface="Calibri"/>
              <a:cs typeface="Calibri"/>
              <a:sym typeface="Calibri"/>
            </a:endParaRPr>
          </a:p>
        </p:txBody>
      </p:sp>
      <p:sp>
        <p:nvSpPr>
          <p:cNvPr id="855" name="Google Shape;855;p76"/>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Text Placeholder 4">
            <a:extLst>
              <a:ext uri="{FF2B5EF4-FFF2-40B4-BE49-F238E27FC236}">
                <a16:creationId xmlns:a16="http://schemas.microsoft.com/office/drawing/2014/main" id="{F7199CE5-AA0A-F913-958A-3BE2F502BCDF}"/>
              </a:ext>
            </a:extLst>
          </p:cNvPr>
          <p:cNvSpPr>
            <a:spLocks noGrp="1"/>
          </p:cNvSpPr>
          <p:nvPr>
            <p:ph type="body" idx="1"/>
          </p:nvPr>
        </p:nvSpPr>
        <p:spPr>
          <a:xfrm>
            <a:off x="5090474" y="4600282"/>
            <a:ext cx="6263326" cy="2264839"/>
          </a:xfrm>
        </p:spPr>
        <p:txBody>
          <a:bodyPr/>
          <a:lstStyle/>
          <a:p>
            <a:r>
              <a:rPr lang="en-GB" dirty="0"/>
              <a:t>pas </a:t>
            </a:r>
            <a:r>
              <a:rPr lang="en-GB" dirty="0" err="1"/>
              <a:t>naar</a:t>
            </a:r>
            <a:r>
              <a:rPr lang="en-GB" dirty="0"/>
              <a:t> kop + shot op </a:t>
            </a:r>
            <a:r>
              <a:rPr lang="en-GB" dirty="0" err="1"/>
              <a:t>doel</a:t>
            </a:r>
            <a:endParaRPr lang="en-GB" dirty="0"/>
          </a:p>
          <a:p>
            <a:r>
              <a:rPr lang="en-GB" dirty="0"/>
              <a:t>rebound </a:t>
            </a:r>
            <a:r>
              <a:rPr lang="en-GB" dirty="0" err="1"/>
              <a:t>moet</a:t>
            </a:r>
            <a:r>
              <a:rPr lang="en-GB" dirty="0"/>
              <a:t> </a:t>
            </a:r>
            <a:r>
              <a:rPr lang="en-GB" dirty="0" err="1"/>
              <a:t>klaarstaan</a:t>
            </a:r>
            <a:r>
              <a:rPr lang="en-GB" dirty="0"/>
              <a:t>!</a:t>
            </a:r>
          </a:p>
        </p:txBody>
      </p:sp>
      <p:pic>
        <p:nvPicPr>
          <p:cNvPr id="7" name="Picture 6">
            <a:extLst>
              <a:ext uri="{FF2B5EF4-FFF2-40B4-BE49-F238E27FC236}">
                <a16:creationId xmlns:a16="http://schemas.microsoft.com/office/drawing/2014/main" id="{0965B513-9259-204B-A2FA-3E6867ABCCC7}"/>
              </a:ext>
            </a:extLst>
          </p:cNvPr>
          <p:cNvPicPr>
            <a:picLocks noChangeAspect="1"/>
          </p:cNvPicPr>
          <p:nvPr/>
        </p:nvPicPr>
        <p:blipFill>
          <a:blip r:embed="rId3"/>
          <a:stretch>
            <a:fillRect/>
          </a:stretch>
        </p:blipFill>
        <p:spPr>
          <a:xfrm>
            <a:off x="5088485" y="688160"/>
            <a:ext cx="7103515" cy="3866957"/>
          </a:xfrm>
          <a:prstGeom prst="rect">
            <a:avLst/>
          </a:prstGeom>
        </p:spPr>
      </p:pic>
      <p:pic>
        <p:nvPicPr>
          <p:cNvPr id="3" name="Picture 2">
            <a:extLst>
              <a:ext uri="{FF2B5EF4-FFF2-40B4-BE49-F238E27FC236}">
                <a16:creationId xmlns:a16="http://schemas.microsoft.com/office/drawing/2014/main" id="{84034B26-B0B9-8672-5E6B-C80DF96BC4F2}"/>
              </a:ext>
            </a:extLst>
          </p:cNvPr>
          <p:cNvPicPr>
            <a:picLocks noChangeAspect="1"/>
          </p:cNvPicPr>
          <p:nvPr/>
        </p:nvPicPr>
        <p:blipFill>
          <a:blip r:embed="rId4"/>
          <a:stretch>
            <a:fillRect/>
          </a:stretch>
        </p:blipFill>
        <p:spPr>
          <a:xfrm>
            <a:off x="1176689" y="4562551"/>
            <a:ext cx="2933398" cy="2295449"/>
          </a:xfrm>
          <a:prstGeom prst="rect">
            <a:avLst/>
          </a:prstGeom>
        </p:spPr>
      </p:pic>
    </p:spTree>
    <p:extLst>
      <p:ext uri="{BB962C8B-B14F-4D97-AF65-F5344CB8AC3E}">
        <p14:creationId xmlns:p14="http://schemas.microsoft.com/office/powerpoint/2010/main" val="34590944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3" name="Google Shape;853;p76"/>
          <p:cNvSpPr txBox="1">
            <a:spLocks noGrp="1"/>
          </p:cNvSpPr>
          <p:nvPr>
            <p:ph type="title"/>
          </p:nvPr>
        </p:nvSpPr>
        <p:spPr>
          <a:xfrm>
            <a:off x="481029" y="338421"/>
            <a:ext cx="4023360" cy="177445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504D"/>
              </a:buClr>
              <a:buSzPts val="4800"/>
              <a:buFont typeface="Calibri"/>
              <a:buNone/>
            </a:pPr>
            <a:r>
              <a:rPr lang="en-GB" sz="4800" b="1" dirty="0"/>
              <a:t>PC - </a:t>
            </a:r>
            <a:r>
              <a:rPr lang="en-GB" sz="4800" b="1" dirty="0" err="1"/>
              <a:t>aanvallers</a:t>
            </a:r>
            <a:endParaRPr sz="4800" b="1" dirty="0"/>
          </a:p>
          <a:p>
            <a:pPr marL="0" lvl="0" indent="0" algn="l" rtl="0">
              <a:lnSpc>
                <a:spcPct val="90000"/>
              </a:lnSpc>
              <a:spcBef>
                <a:spcPts val="0"/>
              </a:spcBef>
              <a:spcAft>
                <a:spcPts val="0"/>
              </a:spcAft>
              <a:buClr>
                <a:srgbClr val="C0504D"/>
              </a:buClr>
              <a:buSzPts val="4800"/>
              <a:buFont typeface="Calibri"/>
              <a:buNone/>
            </a:pPr>
            <a:r>
              <a:rPr lang="en-GB" sz="3200" dirty="0">
                <a:latin typeface="Calibri"/>
                <a:ea typeface="Calibri"/>
                <a:cs typeface="Calibri"/>
                <a:sym typeface="Calibri"/>
              </a:rPr>
              <a:t>variant 2: </a:t>
            </a:r>
            <a:r>
              <a:rPr lang="en-GB" sz="3200" dirty="0" err="1">
                <a:latin typeface="Calibri"/>
                <a:ea typeface="Calibri"/>
                <a:cs typeface="Calibri"/>
                <a:sym typeface="Calibri"/>
              </a:rPr>
              <a:t>uitwijken</a:t>
            </a:r>
            <a:r>
              <a:rPr lang="en-GB" sz="3200" dirty="0">
                <a:latin typeface="Calibri"/>
                <a:ea typeface="Calibri"/>
                <a:cs typeface="Calibri"/>
                <a:sym typeface="Calibri"/>
              </a:rPr>
              <a:t> </a:t>
            </a:r>
            <a:r>
              <a:rPr lang="en-GB" sz="3200" dirty="0" err="1">
                <a:latin typeface="Calibri"/>
                <a:ea typeface="Calibri"/>
                <a:cs typeface="Calibri"/>
                <a:sym typeface="Calibri"/>
              </a:rPr>
              <a:t>langs</a:t>
            </a:r>
            <a:r>
              <a:rPr lang="en-GB" sz="3200" dirty="0">
                <a:latin typeface="Calibri"/>
                <a:ea typeface="Calibri"/>
                <a:cs typeface="Calibri"/>
                <a:sym typeface="Calibri"/>
              </a:rPr>
              <a:t> </a:t>
            </a:r>
            <a:r>
              <a:rPr lang="en-GB" sz="3200" dirty="0" err="1">
                <a:latin typeface="Calibri"/>
                <a:ea typeface="Calibri"/>
                <a:cs typeface="Calibri"/>
                <a:sym typeface="Calibri"/>
              </a:rPr>
              <a:t>rechts</a:t>
            </a:r>
            <a:endParaRPr sz="3200" dirty="0">
              <a:latin typeface="Calibri"/>
              <a:ea typeface="Calibri"/>
              <a:cs typeface="Calibri"/>
              <a:sym typeface="Calibri"/>
            </a:endParaRPr>
          </a:p>
        </p:txBody>
      </p:sp>
      <p:sp>
        <p:nvSpPr>
          <p:cNvPr id="855" name="Google Shape;855;p76"/>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Text Placeholder 4">
            <a:extLst>
              <a:ext uri="{FF2B5EF4-FFF2-40B4-BE49-F238E27FC236}">
                <a16:creationId xmlns:a16="http://schemas.microsoft.com/office/drawing/2014/main" id="{F7199CE5-AA0A-F913-958A-3BE2F502BCDF}"/>
              </a:ext>
            </a:extLst>
          </p:cNvPr>
          <p:cNvSpPr>
            <a:spLocks noGrp="1"/>
          </p:cNvSpPr>
          <p:nvPr>
            <p:ph type="body" idx="1"/>
          </p:nvPr>
        </p:nvSpPr>
        <p:spPr>
          <a:xfrm>
            <a:off x="5090474" y="4600282"/>
            <a:ext cx="3710626" cy="2264839"/>
          </a:xfrm>
        </p:spPr>
        <p:txBody>
          <a:bodyPr>
            <a:normAutofit fontScale="25000" lnSpcReduction="20000"/>
          </a:bodyPr>
          <a:lstStyle/>
          <a:p>
            <a:pPr>
              <a:lnSpc>
                <a:spcPct val="110000"/>
              </a:lnSpc>
            </a:pPr>
            <a:r>
              <a:rPr lang="nl-NL" sz="4800" dirty="0"/>
              <a:t>A past naar B en loopt mee naar doel voor rebounds </a:t>
            </a:r>
          </a:p>
          <a:p>
            <a:pPr>
              <a:lnSpc>
                <a:spcPct val="110000"/>
              </a:lnSpc>
            </a:pPr>
            <a:r>
              <a:rPr lang="nl-NL" sz="4800" dirty="0"/>
              <a:t>B ontvangt de bal van aangever, en geeft pass naar speler C</a:t>
            </a:r>
          </a:p>
          <a:p>
            <a:pPr>
              <a:lnSpc>
                <a:spcPct val="110000"/>
              </a:lnSpc>
            </a:pPr>
            <a:r>
              <a:rPr lang="nl-NL" sz="4800" dirty="0"/>
              <a:t>C loopt licht naar doel, neemt bal aan van speler B en schiet op doel</a:t>
            </a:r>
          </a:p>
          <a:p>
            <a:pPr>
              <a:lnSpc>
                <a:spcPct val="110000"/>
              </a:lnSpc>
            </a:pPr>
            <a:r>
              <a:rPr lang="nl-NL" sz="4800" dirty="0"/>
              <a:t>D achter B, vangt ballen op die slecht gestopt worden zodat hij niet verder gaat. Blijft nadien hangen aan kop cirkel, counters indachtig.</a:t>
            </a:r>
          </a:p>
        </p:txBody>
      </p:sp>
      <p:sp>
        <p:nvSpPr>
          <p:cNvPr id="2" name="Text Placeholder 4">
            <a:extLst>
              <a:ext uri="{FF2B5EF4-FFF2-40B4-BE49-F238E27FC236}">
                <a16:creationId xmlns:a16="http://schemas.microsoft.com/office/drawing/2014/main" id="{E91FF0C9-C2A3-445F-7462-DE4710F1E1D8}"/>
              </a:ext>
            </a:extLst>
          </p:cNvPr>
          <p:cNvSpPr txBox="1">
            <a:spLocks/>
          </p:cNvSpPr>
          <p:nvPr/>
        </p:nvSpPr>
        <p:spPr>
          <a:xfrm>
            <a:off x="8481374" y="4593161"/>
            <a:ext cx="3710626" cy="2264839"/>
          </a:xfrm>
          <a:prstGeom prst="rect">
            <a:avLst/>
          </a:prstGeom>
          <a:noFill/>
          <a:ln>
            <a:noFill/>
          </a:ln>
        </p:spPr>
        <p:txBody>
          <a:bodyPr spcFirstLastPara="1" wrap="square" lIns="91425" tIns="45700" rIns="91425" bIns="45700" anchor="t" anchorCtr="0">
            <a:normAutofit fontScale="25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pPr>
            <a:r>
              <a:rPr lang="nl-NL" sz="4800" dirty="0"/>
              <a:t>Deze pass variant maakt het de verdediging moeilijk. Opletten -&gt; rebound.</a:t>
            </a:r>
          </a:p>
          <a:p>
            <a:pPr>
              <a:lnSpc>
                <a:spcPct val="110000"/>
              </a:lnSpc>
            </a:pPr>
            <a:r>
              <a:rPr lang="nl-NL" sz="4800" dirty="0"/>
              <a:t>Stopping moet erg goed zijn!</a:t>
            </a:r>
          </a:p>
          <a:p>
            <a:pPr>
              <a:lnSpc>
                <a:spcPct val="110000"/>
              </a:lnSpc>
            </a:pPr>
            <a:r>
              <a:rPr lang="nl-NL" sz="4800" dirty="0"/>
              <a:t>De bal moet stevig aangeleverd worden naar speler B, en dan perfect </a:t>
            </a:r>
            <a:r>
              <a:rPr lang="nl-NL" sz="4800" dirty="0" err="1"/>
              <a:t>gepassed</a:t>
            </a:r>
            <a:r>
              <a:rPr lang="nl-NL" sz="4800" dirty="0"/>
              <a:t> worden naar speler C.</a:t>
            </a:r>
          </a:p>
          <a:p>
            <a:pPr>
              <a:lnSpc>
                <a:spcPct val="110000"/>
              </a:lnSpc>
            </a:pPr>
            <a:r>
              <a:rPr lang="nl-NL" sz="4800" dirty="0"/>
              <a:t>Er zijn nu twee passes en twee stopping nodig, dit maakt het complexer. Maar indien goed uitgevoerd is er meer tijd voor een schot.</a:t>
            </a:r>
          </a:p>
        </p:txBody>
      </p:sp>
      <p:pic>
        <p:nvPicPr>
          <p:cNvPr id="4" name="Picture 3">
            <a:extLst>
              <a:ext uri="{FF2B5EF4-FFF2-40B4-BE49-F238E27FC236}">
                <a16:creationId xmlns:a16="http://schemas.microsoft.com/office/drawing/2014/main" id="{A5309E79-A097-16B9-EB81-D6A0D17D7B40}"/>
              </a:ext>
            </a:extLst>
          </p:cNvPr>
          <p:cNvPicPr>
            <a:picLocks noChangeAspect="1"/>
          </p:cNvPicPr>
          <p:nvPr/>
        </p:nvPicPr>
        <p:blipFill>
          <a:blip r:embed="rId3"/>
          <a:stretch>
            <a:fillRect/>
          </a:stretch>
        </p:blipFill>
        <p:spPr>
          <a:xfrm>
            <a:off x="5077096" y="338421"/>
            <a:ext cx="7102335" cy="4074208"/>
          </a:xfrm>
          <a:prstGeom prst="rect">
            <a:avLst/>
          </a:prstGeom>
        </p:spPr>
      </p:pic>
      <p:pic>
        <p:nvPicPr>
          <p:cNvPr id="10" name="Picture 9">
            <a:extLst>
              <a:ext uri="{FF2B5EF4-FFF2-40B4-BE49-F238E27FC236}">
                <a16:creationId xmlns:a16="http://schemas.microsoft.com/office/drawing/2014/main" id="{5DA4D79D-0531-BE8F-3A12-0FEC259F4B66}"/>
              </a:ext>
            </a:extLst>
          </p:cNvPr>
          <p:cNvPicPr>
            <a:picLocks noChangeAspect="1"/>
          </p:cNvPicPr>
          <p:nvPr/>
        </p:nvPicPr>
        <p:blipFill>
          <a:blip r:embed="rId4"/>
          <a:stretch>
            <a:fillRect/>
          </a:stretch>
        </p:blipFill>
        <p:spPr>
          <a:xfrm>
            <a:off x="1131937" y="4560803"/>
            <a:ext cx="2959297" cy="2297197"/>
          </a:xfrm>
          <a:prstGeom prst="rect">
            <a:avLst/>
          </a:prstGeom>
        </p:spPr>
      </p:pic>
    </p:spTree>
    <p:extLst>
      <p:ext uri="{BB962C8B-B14F-4D97-AF65-F5344CB8AC3E}">
        <p14:creationId xmlns:p14="http://schemas.microsoft.com/office/powerpoint/2010/main" val="51847718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3" name="Google Shape;853;p76"/>
          <p:cNvSpPr txBox="1">
            <a:spLocks noGrp="1"/>
          </p:cNvSpPr>
          <p:nvPr>
            <p:ph type="title"/>
          </p:nvPr>
        </p:nvSpPr>
        <p:spPr>
          <a:xfrm>
            <a:off x="481029" y="406715"/>
            <a:ext cx="4023360" cy="180682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504D"/>
              </a:buClr>
              <a:buSzPts val="4800"/>
              <a:buFont typeface="Calibri"/>
              <a:buNone/>
            </a:pPr>
            <a:r>
              <a:rPr lang="en-GB" sz="4800" b="1" dirty="0"/>
              <a:t>PC - </a:t>
            </a:r>
            <a:r>
              <a:rPr lang="en-GB" sz="4800" b="1" dirty="0" err="1"/>
              <a:t>aanvallers</a:t>
            </a:r>
            <a:endParaRPr sz="4800" b="1" dirty="0"/>
          </a:p>
          <a:p>
            <a:pPr marL="0" lvl="0" indent="0" algn="l" rtl="0">
              <a:lnSpc>
                <a:spcPct val="90000"/>
              </a:lnSpc>
              <a:spcBef>
                <a:spcPts val="0"/>
              </a:spcBef>
              <a:spcAft>
                <a:spcPts val="0"/>
              </a:spcAft>
              <a:buClr>
                <a:srgbClr val="C0504D"/>
              </a:buClr>
              <a:buSzPts val="4800"/>
              <a:buFont typeface="Calibri"/>
              <a:buNone/>
            </a:pPr>
            <a:r>
              <a:rPr lang="en-GB" sz="3200" dirty="0">
                <a:latin typeface="Calibri"/>
                <a:ea typeface="Calibri"/>
                <a:cs typeface="Calibri"/>
                <a:sym typeface="Calibri"/>
              </a:rPr>
              <a:t>variant 3: </a:t>
            </a:r>
            <a:r>
              <a:rPr lang="en-GB" sz="3200" dirty="0" err="1">
                <a:latin typeface="Calibri"/>
                <a:ea typeface="Calibri"/>
                <a:cs typeface="Calibri"/>
                <a:sym typeface="Calibri"/>
              </a:rPr>
              <a:t>uitwijken</a:t>
            </a:r>
            <a:r>
              <a:rPr lang="en-GB" sz="3200" dirty="0">
                <a:latin typeface="Calibri"/>
                <a:ea typeface="Calibri"/>
                <a:cs typeface="Calibri"/>
                <a:sym typeface="Calibri"/>
              </a:rPr>
              <a:t> </a:t>
            </a:r>
            <a:r>
              <a:rPr lang="en-GB" sz="3200" dirty="0" err="1">
                <a:latin typeface="Calibri"/>
                <a:ea typeface="Calibri"/>
                <a:cs typeface="Calibri"/>
                <a:sym typeface="Calibri"/>
              </a:rPr>
              <a:t>langs</a:t>
            </a:r>
            <a:r>
              <a:rPr lang="en-GB" sz="3200" dirty="0">
                <a:latin typeface="Calibri"/>
                <a:ea typeface="Calibri"/>
                <a:cs typeface="Calibri"/>
                <a:sym typeface="Calibri"/>
              </a:rPr>
              <a:t> links</a:t>
            </a:r>
            <a:endParaRPr sz="3200" dirty="0">
              <a:latin typeface="Calibri"/>
              <a:ea typeface="Calibri"/>
              <a:cs typeface="Calibri"/>
              <a:sym typeface="Calibri"/>
            </a:endParaRPr>
          </a:p>
        </p:txBody>
      </p:sp>
      <p:sp>
        <p:nvSpPr>
          <p:cNvPr id="855" name="Google Shape;855;p76"/>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Text Placeholder 4">
            <a:extLst>
              <a:ext uri="{FF2B5EF4-FFF2-40B4-BE49-F238E27FC236}">
                <a16:creationId xmlns:a16="http://schemas.microsoft.com/office/drawing/2014/main" id="{F7199CE5-AA0A-F913-958A-3BE2F502BCDF}"/>
              </a:ext>
            </a:extLst>
          </p:cNvPr>
          <p:cNvSpPr>
            <a:spLocks noGrp="1"/>
          </p:cNvSpPr>
          <p:nvPr>
            <p:ph type="body" idx="1"/>
          </p:nvPr>
        </p:nvSpPr>
        <p:spPr>
          <a:xfrm>
            <a:off x="5090474" y="4600282"/>
            <a:ext cx="3710626" cy="2264839"/>
          </a:xfrm>
        </p:spPr>
        <p:txBody>
          <a:bodyPr>
            <a:normAutofit fontScale="25000" lnSpcReduction="20000"/>
          </a:bodyPr>
          <a:lstStyle/>
          <a:p>
            <a:pPr>
              <a:lnSpc>
                <a:spcPct val="110000"/>
              </a:lnSpc>
            </a:pPr>
            <a:r>
              <a:rPr lang="nl-NL" sz="4800" dirty="0"/>
              <a:t>A past naar B en loopt mee naar doel voor rebounds </a:t>
            </a:r>
          </a:p>
          <a:p>
            <a:pPr>
              <a:lnSpc>
                <a:spcPct val="110000"/>
              </a:lnSpc>
            </a:pPr>
            <a:r>
              <a:rPr lang="nl-NL" sz="4800" dirty="0"/>
              <a:t>B ontvangt de bal van aangever, en geeft pass naar speler C</a:t>
            </a:r>
          </a:p>
          <a:p>
            <a:pPr>
              <a:lnSpc>
                <a:spcPct val="110000"/>
              </a:lnSpc>
            </a:pPr>
            <a:r>
              <a:rPr lang="nl-NL" sz="4800" dirty="0"/>
              <a:t>C loopt licht naar doel, neemt bal aan van speler B en schiet op doel</a:t>
            </a:r>
          </a:p>
          <a:p>
            <a:pPr>
              <a:lnSpc>
                <a:spcPct val="110000"/>
              </a:lnSpc>
            </a:pPr>
            <a:r>
              <a:rPr lang="nl-NL" sz="4800" dirty="0"/>
              <a:t>D achter B, vangt ballen op die slecht gestopt worden zodat hij niet verder gaat. Blijft nadien hangen aan kop cirkel, counters indachtig.</a:t>
            </a:r>
          </a:p>
        </p:txBody>
      </p:sp>
      <p:sp>
        <p:nvSpPr>
          <p:cNvPr id="2" name="Text Placeholder 4">
            <a:extLst>
              <a:ext uri="{FF2B5EF4-FFF2-40B4-BE49-F238E27FC236}">
                <a16:creationId xmlns:a16="http://schemas.microsoft.com/office/drawing/2014/main" id="{E91FF0C9-C2A3-445F-7462-DE4710F1E1D8}"/>
              </a:ext>
            </a:extLst>
          </p:cNvPr>
          <p:cNvSpPr txBox="1">
            <a:spLocks/>
          </p:cNvSpPr>
          <p:nvPr/>
        </p:nvSpPr>
        <p:spPr>
          <a:xfrm>
            <a:off x="8481374" y="4593161"/>
            <a:ext cx="3710626" cy="2264839"/>
          </a:xfrm>
          <a:prstGeom prst="rect">
            <a:avLst/>
          </a:prstGeom>
          <a:noFill/>
          <a:ln>
            <a:noFill/>
          </a:ln>
        </p:spPr>
        <p:txBody>
          <a:bodyPr spcFirstLastPara="1" wrap="square" lIns="91425" tIns="45700" rIns="91425" bIns="45700" anchor="t" anchorCtr="0">
            <a:normAutofit fontScale="25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pPr>
            <a:r>
              <a:rPr lang="nl-NL" sz="4800" dirty="0"/>
              <a:t>Deze pass variant maakt het de verdediging moeilijk. Opletten -&gt; rebound.</a:t>
            </a:r>
          </a:p>
          <a:p>
            <a:pPr>
              <a:lnSpc>
                <a:spcPct val="110000"/>
              </a:lnSpc>
            </a:pPr>
            <a:r>
              <a:rPr lang="nl-NL" sz="4800" dirty="0"/>
              <a:t>Stopping moet erg goed zijn!</a:t>
            </a:r>
          </a:p>
          <a:p>
            <a:pPr>
              <a:lnSpc>
                <a:spcPct val="110000"/>
              </a:lnSpc>
            </a:pPr>
            <a:r>
              <a:rPr lang="nl-NL" sz="4800" dirty="0"/>
              <a:t>De bal moet stevig aangeleverd worden naar speler B, en dan perfect </a:t>
            </a:r>
            <a:r>
              <a:rPr lang="nl-NL" sz="4800" dirty="0" err="1"/>
              <a:t>gepassed</a:t>
            </a:r>
            <a:r>
              <a:rPr lang="nl-NL" sz="4800" dirty="0"/>
              <a:t> worden naar speler C.</a:t>
            </a:r>
          </a:p>
          <a:p>
            <a:pPr>
              <a:lnSpc>
                <a:spcPct val="110000"/>
              </a:lnSpc>
            </a:pPr>
            <a:r>
              <a:rPr lang="nl-NL" sz="4800" dirty="0"/>
              <a:t>Er zijn nu twee passes en twee stopping nodig, dit maakt het complexer. Maar indien goed uitgevoerd is er meer tijd voor een schot.</a:t>
            </a:r>
          </a:p>
        </p:txBody>
      </p:sp>
      <p:pic>
        <p:nvPicPr>
          <p:cNvPr id="6" name="Picture 5">
            <a:extLst>
              <a:ext uri="{FF2B5EF4-FFF2-40B4-BE49-F238E27FC236}">
                <a16:creationId xmlns:a16="http://schemas.microsoft.com/office/drawing/2014/main" id="{98256C79-6049-E131-A57E-8B9B18319018}"/>
              </a:ext>
            </a:extLst>
          </p:cNvPr>
          <p:cNvPicPr>
            <a:picLocks noChangeAspect="1"/>
          </p:cNvPicPr>
          <p:nvPr/>
        </p:nvPicPr>
        <p:blipFill>
          <a:blip r:embed="rId3"/>
          <a:stretch>
            <a:fillRect/>
          </a:stretch>
        </p:blipFill>
        <p:spPr>
          <a:xfrm>
            <a:off x="5045120" y="406715"/>
            <a:ext cx="7146880" cy="4024383"/>
          </a:xfrm>
          <a:prstGeom prst="rect">
            <a:avLst/>
          </a:prstGeom>
        </p:spPr>
      </p:pic>
      <p:pic>
        <p:nvPicPr>
          <p:cNvPr id="8" name="Picture 7">
            <a:extLst>
              <a:ext uri="{FF2B5EF4-FFF2-40B4-BE49-F238E27FC236}">
                <a16:creationId xmlns:a16="http://schemas.microsoft.com/office/drawing/2014/main" id="{3703B425-B1A9-C5AB-AE6A-180B7CCE7E75}"/>
              </a:ext>
            </a:extLst>
          </p:cNvPr>
          <p:cNvPicPr>
            <a:picLocks noChangeAspect="1"/>
          </p:cNvPicPr>
          <p:nvPr/>
        </p:nvPicPr>
        <p:blipFill>
          <a:blip r:embed="rId4"/>
          <a:stretch>
            <a:fillRect/>
          </a:stretch>
        </p:blipFill>
        <p:spPr>
          <a:xfrm>
            <a:off x="1080222" y="4555152"/>
            <a:ext cx="3039291" cy="2302848"/>
          </a:xfrm>
          <a:prstGeom prst="rect">
            <a:avLst/>
          </a:prstGeom>
        </p:spPr>
      </p:pic>
    </p:spTree>
    <p:extLst>
      <p:ext uri="{BB962C8B-B14F-4D97-AF65-F5344CB8AC3E}">
        <p14:creationId xmlns:p14="http://schemas.microsoft.com/office/powerpoint/2010/main" val="184525186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3" name="Google Shape;853;p76"/>
          <p:cNvSpPr txBox="1">
            <a:spLocks noGrp="1"/>
          </p:cNvSpPr>
          <p:nvPr>
            <p:ph type="title"/>
          </p:nvPr>
        </p:nvSpPr>
        <p:spPr>
          <a:xfrm>
            <a:off x="404027" y="242802"/>
            <a:ext cx="4023360" cy="141527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504D"/>
              </a:buClr>
              <a:buSzPts val="4800"/>
              <a:buFont typeface="Calibri"/>
              <a:buNone/>
            </a:pPr>
            <a:r>
              <a:rPr lang="en-GB" sz="4800" b="1" dirty="0"/>
              <a:t>PC - </a:t>
            </a:r>
            <a:r>
              <a:rPr lang="en-GB" sz="4800" b="1" dirty="0" err="1"/>
              <a:t>aanvallers</a:t>
            </a:r>
            <a:endParaRPr sz="4800" b="1" dirty="0"/>
          </a:p>
          <a:p>
            <a:pPr marL="0" lvl="0" indent="0" algn="l" rtl="0">
              <a:lnSpc>
                <a:spcPct val="90000"/>
              </a:lnSpc>
              <a:spcBef>
                <a:spcPts val="0"/>
              </a:spcBef>
              <a:spcAft>
                <a:spcPts val="0"/>
              </a:spcAft>
              <a:buClr>
                <a:srgbClr val="C0504D"/>
              </a:buClr>
              <a:buSzPts val="4800"/>
              <a:buFont typeface="Calibri"/>
              <a:buNone/>
            </a:pPr>
            <a:r>
              <a:rPr lang="en-GB" sz="3600" dirty="0">
                <a:latin typeface="Calibri"/>
                <a:ea typeface="Calibri"/>
                <a:cs typeface="Calibri"/>
                <a:sym typeface="Calibri"/>
              </a:rPr>
              <a:t>variant 4: </a:t>
            </a:r>
            <a:r>
              <a:rPr lang="en-GB" sz="3600" dirty="0" err="1">
                <a:latin typeface="Calibri"/>
                <a:ea typeface="Calibri"/>
                <a:cs typeface="Calibri"/>
                <a:sym typeface="Calibri"/>
              </a:rPr>
              <a:t>korte</a:t>
            </a:r>
            <a:r>
              <a:rPr lang="en-GB" sz="3600" dirty="0">
                <a:latin typeface="Calibri"/>
                <a:ea typeface="Calibri"/>
                <a:cs typeface="Calibri"/>
                <a:sym typeface="Calibri"/>
              </a:rPr>
              <a:t> pas</a:t>
            </a:r>
            <a:endParaRPr sz="3600" dirty="0">
              <a:latin typeface="Calibri"/>
              <a:ea typeface="Calibri"/>
              <a:cs typeface="Calibri"/>
              <a:sym typeface="Calibri"/>
            </a:endParaRPr>
          </a:p>
        </p:txBody>
      </p:sp>
      <p:sp>
        <p:nvSpPr>
          <p:cNvPr id="855" name="Google Shape;855;p76"/>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 name="Text Placeholder 4">
            <a:extLst>
              <a:ext uri="{FF2B5EF4-FFF2-40B4-BE49-F238E27FC236}">
                <a16:creationId xmlns:a16="http://schemas.microsoft.com/office/drawing/2014/main" id="{E91FF0C9-C2A3-445F-7462-DE4710F1E1D8}"/>
              </a:ext>
            </a:extLst>
          </p:cNvPr>
          <p:cNvSpPr txBox="1">
            <a:spLocks/>
          </p:cNvSpPr>
          <p:nvPr/>
        </p:nvSpPr>
        <p:spPr>
          <a:xfrm>
            <a:off x="4977353" y="4593161"/>
            <a:ext cx="7214647" cy="2264839"/>
          </a:xfrm>
          <a:prstGeom prst="rect">
            <a:avLst/>
          </a:prstGeom>
          <a:noFill/>
          <a:ln>
            <a:noFill/>
          </a:ln>
        </p:spPr>
        <p:txBody>
          <a:bodyPr spcFirstLastPara="1" wrap="square" lIns="91425" tIns="45700" rIns="91425" bIns="45700" anchor="t" anchorCtr="0">
            <a:normAutofit fontScale="55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pPr>
            <a:r>
              <a:rPr lang="nl-NL" sz="4800" dirty="0"/>
              <a:t>de korte variant is de makkelijkste en snelste! </a:t>
            </a:r>
          </a:p>
          <a:p>
            <a:pPr>
              <a:lnSpc>
                <a:spcPct val="110000"/>
              </a:lnSpc>
            </a:pPr>
            <a:r>
              <a:rPr lang="nl-NL" sz="4800" dirty="0"/>
              <a:t>aangeven = eenvoudig + ontvanger -&gt; veel tijd om te schieten.</a:t>
            </a:r>
          </a:p>
          <a:p>
            <a:pPr>
              <a:lnSpc>
                <a:spcPct val="110000"/>
              </a:lnSpc>
            </a:pPr>
            <a:r>
              <a:rPr lang="nl-NL" sz="4800" dirty="0"/>
              <a:t>opletten voor rebound opportuniteiten!!</a:t>
            </a:r>
          </a:p>
        </p:txBody>
      </p:sp>
      <p:pic>
        <p:nvPicPr>
          <p:cNvPr id="4" name="Picture 3">
            <a:extLst>
              <a:ext uri="{FF2B5EF4-FFF2-40B4-BE49-F238E27FC236}">
                <a16:creationId xmlns:a16="http://schemas.microsoft.com/office/drawing/2014/main" id="{65ED443C-D144-C75F-5BA0-8852D4FB4CCE}"/>
              </a:ext>
            </a:extLst>
          </p:cNvPr>
          <p:cNvPicPr>
            <a:picLocks noChangeAspect="1"/>
          </p:cNvPicPr>
          <p:nvPr/>
        </p:nvPicPr>
        <p:blipFill>
          <a:blip r:embed="rId3"/>
          <a:stretch>
            <a:fillRect/>
          </a:stretch>
        </p:blipFill>
        <p:spPr>
          <a:xfrm>
            <a:off x="985193" y="4552861"/>
            <a:ext cx="3087187" cy="2305139"/>
          </a:xfrm>
          <a:prstGeom prst="rect">
            <a:avLst/>
          </a:prstGeom>
        </p:spPr>
      </p:pic>
      <p:pic>
        <p:nvPicPr>
          <p:cNvPr id="9" name="Picture 8">
            <a:extLst>
              <a:ext uri="{FF2B5EF4-FFF2-40B4-BE49-F238E27FC236}">
                <a16:creationId xmlns:a16="http://schemas.microsoft.com/office/drawing/2014/main" id="{39851656-7594-6FCD-A937-C4848F2FFE0A}"/>
              </a:ext>
            </a:extLst>
          </p:cNvPr>
          <p:cNvPicPr>
            <a:picLocks noChangeAspect="1"/>
          </p:cNvPicPr>
          <p:nvPr/>
        </p:nvPicPr>
        <p:blipFill>
          <a:blip r:embed="rId4"/>
          <a:stretch>
            <a:fillRect/>
          </a:stretch>
        </p:blipFill>
        <p:spPr>
          <a:xfrm>
            <a:off x="4994018" y="242802"/>
            <a:ext cx="7197982" cy="4079890"/>
          </a:xfrm>
          <a:prstGeom prst="rect">
            <a:avLst/>
          </a:prstGeom>
        </p:spPr>
      </p:pic>
    </p:spTree>
    <p:extLst>
      <p:ext uri="{BB962C8B-B14F-4D97-AF65-F5344CB8AC3E}">
        <p14:creationId xmlns:p14="http://schemas.microsoft.com/office/powerpoint/2010/main" val="3738722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Overtredingen - 3 zones</a:t>
            </a:r>
            <a:endParaRPr/>
          </a:p>
        </p:txBody>
      </p:sp>
      <p:pic>
        <p:nvPicPr>
          <p:cNvPr id="254" name="Google Shape;254;p11"/>
          <p:cNvPicPr preferRelativeResize="0">
            <a:picLocks noGrp="1"/>
          </p:cNvPicPr>
          <p:nvPr>
            <p:ph type="body" idx="1"/>
          </p:nvPr>
        </p:nvPicPr>
        <p:blipFill rotWithShape="1">
          <a:blip r:embed="rId3">
            <a:alphaModFix/>
          </a:blip>
          <a:srcRect/>
          <a:stretch/>
        </p:blipFill>
        <p:spPr>
          <a:xfrm>
            <a:off x="2376308" y="1825625"/>
            <a:ext cx="7439384" cy="4351338"/>
          </a:xfrm>
          <a:prstGeom prst="rect">
            <a:avLst/>
          </a:prstGeom>
          <a:noFill/>
          <a:ln>
            <a:noFill/>
          </a:ln>
        </p:spPr>
      </p:pic>
      <p:sp>
        <p:nvSpPr>
          <p:cNvPr id="255" name="Google Shape;255;p11"/>
          <p:cNvSpPr/>
          <p:nvPr/>
        </p:nvSpPr>
        <p:spPr>
          <a:xfrm>
            <a:off x="3067050" y="2203450"/>
            <a:ext cx="1492250" cy="3613150"/>
          </a:xfrm>
          <a:prstGeom prst="rect">
            <a:avLst/>
          </a:prstGeom>
          <a:solidFill>
            <a:schemeClr val="accent1">
              <a:alpha val="34509"/>
            </a:scheme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6" name="Google Shape;256;p11"/>
          <p:cNvSpPr/>
          <p:nvPr/>
        </p:nvSpPr>
        <p:spPr>
          <a:xfrm>
            <a:off x="7620000" y="2203450"/>
            <a:ext cx="1492250" cy="3613150"/>
          </a:xfrm>
          <a:prstGeom prst="rect">
            <a:avLst/>
          </a:prstGeom>
          <a:solidFill>
            <a:schemeClr val="accent1">
              <a:alpha val="3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7" name="Google Shape;257;p11"/>
          <p:cNvSpPr/>
          <p:nvPr/>
        </p:nvSpPr>
        <p:spPr>
          <a:xfrm>
            <a:off x="3060700" y="2908300"/>
            <a:ext cx="974725" cy="2187575"/>
          </a:xfrm>
          <a:custGeom>
            <a:avLst/>
            <a:gdLst/>
            <a:ahLst/>
            <a:cxnLst/>
            <a:rect l="l" t="t" r="r" b="b"/>
            <a:pathLst>
              <a:path w="974725" h="2187575" extrusionOk="0">
                <a:moveTo>
                  <a:pt x="6350" y="0"/>
                </a:moveTo>
                <a:cubicBezTo>
                  <a:pt x="4233" y="729192"/>
                  <a:pt x="2117" y="1458383"/>
                  <a:pt x="0" y="2187575"/>
                </a:cubicBezTo>
                <a:lnTo>
                  <a:pt x="92075" y="2184400"/>
                </a:lnTo>
                <a:lnTo>
                  <a:pt x="196850" y="2168525"/>
                </a:lnTo>
                <a:lnTo>
                  <a:pt x="301625" y="2139950"/>
                </a:lnTo>
                <a:lnTo>
                  <a:pt x="377825" y="2108200"/>
                </a:lnTo>
                <a:lnTo>
                  <a:pt x="485775" y="2054225"/>
                </a:lnTo>
                <a:lnTo>
                  <a:pt x="574675" y="1997075"/>
                </a:lnTo>
                <a:lnTo>
                  <a:pt x="676275" y="1908175"/>
                </a:lnTo>
                <a:lnTo>
                  <a:pt x="739775" y="1841500"/>
                </a:lnTo>
                <a:lnTo>
                  <a:pt x="828675" y="1711325"/>
                </a:lnTo>
                <a:lnTo>
                  <a:pt x="873125" y="1644650"/>
                </a:lnTo>
                <a:lnTo>
                  <a:pt x="923925" y="1511300"/>
                </a:lnTo>
                <a:lnTo>
                  <a:pt x="962025" y="1358900"/>
                </a:lnTo>
                <a:lnTo>
                  <a:pt x="974725" y="1181100"/>
                </a:lnTo>
                <a:lnTo>
                  <a:pt x="974725" y="1016000"/>
                </a:lnTo>
                <a:lnTo>
                  <a:pt x="968375" y="857250"/>
                </a:lnTo>
                <a:lnTo>
                  <a:pt x="942975" y="727075"/>
                </a:lnTo>
                <a:lnTo>
                  <a:pt x="917575" y="644525"/>
                </a:lnTo>
                <a:lnTo>
                  <a:pt x="885825" y="565150"/>
                </a:lnTo>
                <a:lnTo>
                  <a:pt x="841375" y="485775"/>
                </a:lnTo>
                <a:lnTo>
                  <a:pt x="793750" y="409575"/>
                </a:lnTo>
                <a:lnTo>
                  <a:pt x="742950" y="336550"/>
                </a:lnTo>
                <a:lnTo>
                  <a:pt x="669925" y="266700"/>
                </a:lnTo>
                <a:lnTo>
                  <a:pt x="612775" y="212725"/>
                </a:lnTo>
                <a:lnTo>
                  <a:pt x="546100" y="165100"/>
                </a:lnTo>
                <a:lnTo>
                  <a:pt x="466725" y="114300"/>
                </a:lnTo>
                <a:lnTo>
                  <a:pt x="396875" y="79375"/>
                </a:lnTo>
                <a:lnTo>
                  <a:pt x="314325" y="47625"/>
                </a:lnTo>
                <a:lnTo>
                  <a:pt x="222250" y="19050"/>
                </a:lnTo>
                <a:lnTo>
                  <a:pt x="136525" y="6350"/>
                </a:lnTo>
                <a:lnTo>
                  <a:pt x="88900" y="3175"/>
                </a:lnTo>
                <a:lnTo>
                  <a:pt x="6350" y="0"/>
                </a:lnTo>
                <a:close/>
              </a:path>
            </a:pathLst>
          </a:custGeom>
          <a:solidFill>
            <a:srgbClr val="FF0000">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8" name="Google Shape;258;p11"/>
          <p:cNvSpPr/>
          <p:nvPr/>
        </p:nvSpPr>
        <p:spPr>
          <a:xfrm rot="10800000">
            <a:off x="8135620" y="2900680"/>
            <a:ext cx="974725" cy="2187575"/>
          </a:xfrm>
          <a:custGeom>
            <a:avLst/>
            <a:gdLst/>
            <a:ahLst/>
            <a:cxnLst/>
            <a:rect l="l" t="t" r="r" b="b"/>
            <a:pathLst>
              <a:path w="974725" h="2187575" extrusionOk="0">
                <a:moveTo>
                  <a:pt x="6350" y="0"/>
                </a:moveTo>
                <a:cubicBezTo>
                  <a:pt x="4233" y="729192"/>
                  <a:pt x="2117" y="1458383"/>
                  <a:pt x="0" y="2187575"/>
                </a:cubicBezTo>
                <a:lnTo>
                  <a:pt x="92075" y="2184400"/>
                </a:lnTo>
                <a:lnTo>
                  <a:pt x="196850" y="2168525"/>
                </a:lnTo>
                <a:lnTo>
                  <a:pt x="301625" y="2139950"/>
                </a:lnTo>
                <a:lnTo>
                  <a:pt x="377825" y="2108200"/>
                </a:lnTo>
                <a:lnTo>
                  <a:pt x="485775" y="2054225"/>
                </a:lnTo>
                <a:lnTo>
                  <a:pt x="574675" y="1997075"/>
                </a:lnTo>
                <a:lnTo>
                  <a:pt x="676275" y="1908175"/>
                </a:lnTo>
                <a:lnTo>
                  <a:pt x="739775" y="1841500"/>
                </a:lnTo>
                <a:lnTo>
                  <a:pt x="828675" y="1711325"/>
                </a:lnTo>
                <a:lnTo>
                  <a:pt x="873125" y="1644650"/>
                </a:lnTo>
                <a:lnTo>
                  <a:pt x="923925" y="1511300"/>
                </a:lnTo>
                <a:lnTo>
                  <a:pt x="962025" y="1358900"/>
                </a:lnTo>
                <a:lnTo>
                  <a:pt x="974725" y="1181100"/>
                </a:lnTo>
                <a:lnTo>
                  <a:pt x="974725" y="1016000"/>
                </a:lnTo>
                <a:lnTo>
                  <a:pt x="968375" y="857250"/>
                </a:lnTo>
                <a:lnTo>
                  <a:pt x="942975" y="727075"/>
                </a:lnTo>
                <a:lnTo>
                  <a:pt x="917575" y="644525"/>
                </a:lnTo>
                <a:lnTo>
                  <a:pt x="885825" y="565150"/>
                </a:lnTo>
                <a:lnTo>
                  <a:pt x="841375" y="485775"/>
                </a:lnTo>
                <a:lnTo>
                  <a:pt x="793750" y="409575"/>
                </a:lnTo>
                <a:lnTo>
                  <a:pt x="742950" y="336550"/>
                </a:lnTo>
                <a:lnTo>
                  <a:pt x="669925" y="266700"/>
                </a:lnTo>
                <a:lnTo>
                  <a:pt x="612775" y="212725"/>
                </a:lnTo>
                <a:lnTo>
                  <a:pt x="546100" y="165100"/>
                </a:lnTo>
                <a:lnTo>
                  <a:pt x="466725" y="114300"/>
                </a:lnTo>
                <a:lnTo>
                  <a:pt x="396875" y="79375"/>
                </a:lnTo>
                <a:lnTo>
                  <a:pt x="314325" y="47625"/>
                </a:lnTo>
                <a:lnTo>
                  <a:pt x="222250" y="19050"/>
                </a:lnTo>
                <a:lnTo>
                  <a:pt x="136525" y="6350"/>
                </a:lnTo>
                <a:lnTo>
                  <a:pt x="88900" y="3175"/>
                </a:lnTo>
                <a:lnTo>
                  <a:pt x="6350" y="0"/>
                </a:lnTo>
                <a:close/>
              </a:path>
            </a:pathLst>
          </a:custGeom>
          <a:solidFill>
            <a:srgbClr val="FF0000">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9" name="Google Shape;259;p11"/>
          <p:cNvSpPr txBox="1"/>
          <p:nvPr/>
        </p:nvSpPr>
        <p:spPr>
          <a:xfrm>
            <a:off x="5082540" y="3078480"/>
            <a:ext cx="11582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ZONE 1</a:t>
            </a:r>
            <a:endParaRPr sz="1400" b="0" i="0" u="none" strike="noStrike" cap="none">
              <a:solidFill>
                <a:srgbClr val="000000"/>
              </a:solidFill>
              <a:latin typeface="Arial"/>
              <a:ea typeface="Arial"/>
              <a:cs typeface="Arial"/>
              <a:sym typeface="Arial"/>
            </a:endParaRPr>
          </a:p>
        </p:txBody>
      </p:sp>
      <p:sp>
        <p:nvSpPr>
          <p:cNvPr id="260" name="Google Shape;260;p11"/>
          <p:cNvSpPr txBox="1"/>
          <p:nvPr/>
        </p:nvSpPr>
        <p:spPr>
          <a:xfrm>
            <a:off x="7688580" y="2240280"/>
            <a:ext cx="11582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ZONE 2</a:t>
            </a:r>
            <a:endParaRPr sz="1400" b="0" i="0" u="none" strike="noStrike" cap="none">
              <a:solidFill>
                <a:srgbClr val="000000"/>
              </a:solidFill>
              <a:latin typeface="Arial"/>
              <a:ea typeface="Arial"/>
              <a:cs typeface="Arial"/>
              <a:sym typeface="Arial"/>
            </a:endParaRPr>
          </a:p>
        </p:txBody>
      </p:sp>
      <p:sp>
        <p:nvSpPr>
          <p:cNvPr id="261" name="Google Shape;261;p11"/>
          <p:cNvSpPr txBox="1"/>
          <p:nvPr/>
        </p:nvSpPr>
        <p:spPr>
          <a:xfrm>
            <a:off x="3657600" y="2217420"/>
            <a:ext cx="11582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ZONE 2</a:t>
            </a:r>
            <a:endParaRPr sz="1400" b="0" i="0" u="none" strike="noStrike" cap="none">
              <a:solidFill>
                <a:srgbClr val="000000"/>
              </a:solidFill>
              <a:latin typeface="Arial"/>
              <a:ea typeface="Arial"/>
              <a:cs typeface="Arial"/>
              <a:sym typeface="Arial"/>
            </a:endParaRPr>
          </a:p>
        </p:txBody>
      </p:sp>
      <p:sp>
        <p:nvSpPr>
          <p:cNvPr id="262" name="Google Shape;262;p11"/>
          <p:cNvSpPr txBox="1"/>
          <p:nvPr/>
        </p:nvSpPr>
        <p:spPr>
          <a:xfrm>
            <a:off x="3070860" y="3573780"/>
            <a:ext cx="11582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ZONE 3</a:t>
            </a:r>
            <a:endParaRPr sz="1400" b="0" i="0" u="none" strike="noStrike" cap="none">
              <a:solidFill>
                <a:srgbClr val="000000"/>
              </a:solidFill>
              <a:latin typeface="Arial"/>
              <a:ea typeface="Arial"/>
              <a:cs typeface="Arial"/>
              <a:sym typeface="Arial"/>
            </a:endParaRPr>
          </a:p>
        </p:txBody>
      </p:sp>
      <p:sp>
        <p:nvSpPr>
          <p:cNvPr id="263" name="Google Shape;263;p11"/>
          <p:cNvSpPr txBox="1"/>
          <p:nvPr/>
        </p:nvSpPr>
        <p:spPr>
          <a:xfrm>
            <a:off x="8267700" y="3528060"/>
            <a:ext cx="11582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ZONE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80"/>
          <p:cNvSpPr txBox="1">
            <a:spLocks noGrp="1"/>
          </p:cNvSpPr>
          <p:nvPr>
            <p:ph type="title"/>
          </p:nvPr>
        </p:nvSpPr>
        <p:spPr>
          <a:xfrm>
            <a:off x="838200" y="365125"/>
            <a:ext cx="61341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504D"/>
              </a:buClr>
              <a:buSzPct val="91666"/>
              <a:buFont typeface="Calibri"/>
              <a:buNone/>
            </a:pPr>
            <a:r>
              <a:rPr lang="en-GB" sz="4800" b="1" dirty="0"/>
              <a:t>PC - </a:t>
            </a:r>
            <a:r>
              <a:rPr lang="en-GB" sz="4800" b="1" dirty="0" err="1"/>
              <a:t>verdedigers</a:t>
            </a:r>
            <a:endParaRPr sz="4800" b="1" dirty="0"/>
          </a:p>
          <a:p>
            <a:pPr marL="0" lvl="0" indent="0" algn="l" rtl="0">
              <a:lnSpc>
                <a:spcPct val="90000"/>
              </a:lnSpc>
              <a:spcBef>
                <a:spcPts val="0"/>
              </a:spcBef>
              <a:spcAft>
                <a:spcPts val="0"/>
              </a:spcAft>
              <a:buClr>
                <a:srgbClr val="C0504D"/>
              </a:buClr>
              <a:buSzPct val="100000"/>
              <a:buFont typeface="Calibri"/>
              <a:buNone/>
            </a:pPr>
            <a:r>
              <a:rPr lang="en-GB" dirty="0" err="1"/>
              <a:t>strategie</a:t>
            </a:r>
            <a:endParaRPr dirty="0"/>
          </a:p>
        </p:txBody>
      </p:sp>
      <p:sp>
        <p:nvSpPr>
          <p:cNvPr id="903" name="Google Shape;903;p80"/>
          <p:cNvSpPr txBox="1">
            <a:spLocks noGrp="1"/>
          </p:cNvSpPr>
          <p:nvPr>
            <p:ph type="body" idx="1"/>
          </p:nvPr>
        </p:nvSpPr>
        <p:spPr>
          <a:xfrm>
            <a:off x="7300452" y="1825625"/>
            <a:ext cx="5029808" cy="4351338"/>
          </a:xfrm>
          <a:prstGeom prst="rect">
            <a:avLst/>
          </a:prstGeom>
          <a:noFill/>
          <a:ln>
            <a:noFill/>
          </a:ln>
        </p:spPr>
        <p:txBody>
          <a:bodyPr spcFirstLastPara="1" wrap="square" lIns="91425" tIns="45700" rIns="91425" bIns="45700" anchor="t" anchorCtr="0">
            <a:normAutofit/>
          </a:bodyPr>
          <a:lstStyle/>
          <a:p>
            <a:pPr marL="179388" indent="-179388">
              <a:spcBef>
                <a:spcPts val="0"/>
              </a:spcBef>
              <a:buSzPct val="100000"/>
            </a:pPr>
            <a:r>
              <a:rPr lang="nl-BE" sz="1700" dirty="0"/>
              <a:t>4 uitlopers</a:t>
            </a:r>
          </a:p>
          <a:p>
            <a:pPr marL="179388" indent="-179388">
              <a:spcBef>
                <a:spcPts val="0"/>
              </a:spcBef>
              <a:buSzPct val="100000"/>
            </a:pPr>
            <a:r>
              <a:rPr lang="nl-BE" sz="1700" dirty="0"/>
              <a:t>vanuit perspectief keeper: 3 links van hem en 1 rechts</a:t>
            </a:r>
          </a:p>
          <a:p>
            <a:pPr marL="179388" indent="-179388">
              <a:spcBef>
                <a:spcPts val="0"/>
              </a:spcBef>
              <a:buSzPct val="100000"/>
            </a:pPr>
            <a:r>
              <a:rPr lang="nl-BE" sz="1700" dirty="0"/>
              <a:t>1 = 2m vóór linkerpaal -&gt; vangt combinaties links op</a:t>
            </a:r>
          </a:p>
          <a:p>
            <a:pPr marL="179388" indent="-179388">
              <a:spcBef>
                <a:spcPts val="0"/>
              </a:spcBef>
              <a:buSzPct val="100000"/>
            </a:pPr>
            <a:r>
              <a:rPr lang="nl-BE" sz="1700" dirty="0"/>
              <a:t>2 = tweede loper -&gt; 2/3</a:t>
            </a:r>
          </a:p>
          <a:p>
            <a:pPr marL="179388" indent="-179388">
              <a:spcBef>
                <a:spcPts val="0"/>
              </a:spcBef>
              <a:buSzPct val="100000"/>
            </a:pPr>
            <a:r>
              <a:rPr lang="nl-BE" sz="1700" dirty="0"/>
              <a:t>3 = eerste loper -&gt; snelste + loopt door!</a:t>
            </a:r>
          </a:p>
          <a:p>
            <a:pPr marL="179388" indent="-179388">
              <a:spcBef>
                <a:spcPts val="0"/>
              </a:spcBef>
              <a:buSzPct val="100000"/>
            </a:pPr>
            <a:r>
              <a:rPr lang="nl-BE" sz="1700" dirty="0"/>
              <a:t>4 = rechterpaal -&gt; vangt </a:t>
            </a:r>
            <a:r>
              <a:rPr lang="nl-BE" sz="1700" dirty="0" err="1"/>
              <a:t>passeur</a:t>
            </a:r>
            <a:r>
              <a:rPr lang="nl-BE" sz="1700" dirty="0"/>
              <a:t> op</a:t>
            </a:r>
          </a:p>
          <a:p>
            <a:pPr marL="179388" indent="-179388">
              <a:spcBef>
                <a:spcPts val="0"/>
              </a:spcBef>
              <a:buSzPct val="100000"/>
            </a:pPr>
            <a:r>
              <a:rPr lang="nl-BE" sz="1700" dirty="0"/>
              <a:t>opletten-&gt; wegwerken langs zijkanten!</a:t>
            </a:r>
          </a:p>
          <a:p>
            <a:pPr marL="179388" indent="-179388">
              <a:spcBef>
                <a:spcPts val="0"/>
              </a:spcBef>
              <a:buSzPct val="100000"/>
            </a:pPr>
            <a:endParaRPr lang="nl-BE" sz="2000" dirty="0"/>
          </a:p>
          <a:p>
            <a:pPr marL="0" indent="0">
              <a:spcBef>
                <a:spcPts val="0"/>
              </a:spcBef>
              <a:buSzPct val="100000"/>
              <a:buNone/>
            </a:pPr>
            <a:r>
              <a:rPr lang="nl-BE" sz="2000" dirty="0"/>
              <a:t>voordeel van systeem:</a:t>
            </a:r>
          </a:p>
          <a:p>
            <a:pPr marL="636588" lvl="1" indent="-179388">
              <a:spcBef>
                <a:spcPts val="0"/>
              </a:spcBef>
              <a:buSzPct val="100000"/>
            </a:pPr>
            <a:r>
              <a:rPr lang="nl-BE" sz="1600" dirty="0"/>
              <a:t>keeper goed zicht</a:t>
            </a:r>
          </a:p>
          <a:p>
            <a:pPr marL="636588" lvl="1" indent="-179388">
              <a:spcBef>
                <a:spcPts val="0"/>
              </a:spcBef>
              <a:buSzPct val="100000"/>
            </a:pPr>
            <a:r>
              <a:rPr lang="nl-BE" sz="1600" dirty="0"/>
              <a:t>3 linkse uitlopers -&gt; vangen forehandkant van tegenstander op</a:t>
            </a:r>
          </a:p>
          <a:p>
            <a:pPr marL="636588" lvl="1" indent="-179388">
              <a:spcBef>
                <a:spcPts val="0"/>
              </a:spcBef>
              <a:buSzPct val="100000"/>
            </a:pPr>
            <a:r>
              <a:rPr lang="nl-BE" sz="1600" dirty="0"/>
              <a:t>keeper -&gt; focus op rechterkant</a:t>
            </a:r>
          </a:p>
          <a:p>
            <a:pPr marL="635000" indent="-457200">
              <a:spcBef>
                <a:spcPts val="0"/>
              </a:spcBef>
              <a:buSzPts val="2800"/>
            </a:pPr>
            <a:endParaRPr dirty="0"/>
          </a:p>
        </p:txBody>
      </p:sp>
      <p:pic>
        <p:nvPicPr>
          <p:cNvPr id="3" name="Picture 2">
            <a:extLst>
              <a:ext uri="{FF2B5EF4-FFF2-40B4-BE49-F238E27FC236}">
                <a16:creationId xmlns:a16="http://schemas.microsoft.com/office/drawing/2014/main" id="{13CB56C9-D987-A642-ABA9-29DA9D992665}"/>
              </a:ext>
            </a:extLst>
          </p:cNvPr>
          <p:cNvPicPr>
            <a:picLocks noChangeAspect="1"/>
          </p:cNvPicPr>
          <p:nvPr/>
        </p:nvPicPr>
        <p:blipFill>
          <a:blip r:embed="rId3"/>
          <a:stretch>
            <a:fillRect/>
          </a:stretch>
        </p:blipFill>
        <p:spPr>
          <a:xfrm>
            <a:off x="839789" y="1808164"/>
            <a:ext cx="6161434" cy="4015862"/>
          </a:xfrm>
          <a:prstGeom prst="rect">
            <a:avLst/>
          </a:prstGeom>
        </p:spPr>
      </p:pic>
      <p:pic>
        <p:nvPicPr>
          <p:cNvPr id="6" name="Picture 5">
            <a:extLst>
              <a:ext uri="{FF2B5EF4-FFF2-40B4-BE49-F238E27FC236}">
                <a16:creationId xmlns:a16="http://schemas.microsoft.com/office/drawing/2014/main" id="{451FD0B0-7CBC-70E1-07F0-6D8F28649B8E}"/>
              </a:ext>
            </a:extLst>
          </p:cNvPr>
          <p:cNvPicPr>
            <a:picLocks noChangeAspect="1"/>
          </p:cNvPicPr>
          <p:nvPr/>
        </p:nvPicPr>
        <p:blipFill>
          <a:blip r:embed="rId4"/>
          <a:stretch>
            <a:fillRect/>
          </a:stretch>
        </p:blipFill>
        <p:spPr>
          <a:xfrm>
            <a:off x="5233020" y="5216684"/>
            <a:ext cx="2597995" cy="1641316"/>
          </a:xfrm>
          <a:prstGeom prst="rect">
            <a:avLst/>
          </a:prstGeom>
        </p:spPr>
      </p:pic>
      <p:sp>
        <p:nvSpPr>
          <p:cNvPr id="10" name="TextBox 9">
            <a:extLst>
              <a:ext uri="{FF2B5EF4-FFF2-40B4-BE49-F238E27FC236}">
                <a16:creationId xmlns:a16="http://schemas.microsoft.com/office/drawing/2014/main" id="{3B76B039-815B-82B9-3096-A09F041CE2A0}"/>
              </a:ext>
            </a:extLst>
          </p:cNvPr>
          <p:cNvSpPr txBox="1"/>
          <p:nvPr/>
        </p:nvSpPr>
        <p:spPr>
          <a:xfrm>
            <a:off x="6860890" y="5140935"/>
            <a:ext cx="327334" cy="300608"/>
          </a:xfrm>
          <a:prstGeom prst="rect">
            <a:avLst/>
          </a:prstGeom>
          <a:noFill/>
        </p:spPr>
        <p:txBody>
          <a:bodyPr wrap="none" rtlCol="0">
            <a:spAutoFit/>
          </a:bodyPr>
          <a:lstStyle/>
          <a:p>
            <a:r>
              <a:rPr lang="en-GB" sz="2000" b="1" dirty="0">
                <a:solidFill>
                  <a:schemeClr val="tx1"/>
                </a:solidFill>
              </a:rPr>
              <a:t>3</a:t>
            </a:r>
          </a:p>
        </p:txBody>
      </p:sp>
      <p:sp>
        <p:nvSpPr>
          <p:cNvPr id="11" name="TextBox 10">
            <a:extLst>
              <a:ext uri="{FF2B5EF4-FFF2-40B4-BE49-F238E27FC236}">
                <a16:creationId xmlns:a16="http://schemas.microsoft.com/office/drawing/2014/main" id="{6F58CB64-7D2A-E492-9A1C-7410915BE7FF}"/>
              </a:ext>
            </a:extLst>
          </p:cNvPr>
          <p:cNvSpPr txBox="1"/>
          <p:nvPr/>
        </p:nvSpPr>
        <p:spPr>
          <a:xfrm>
            <a:off x="6028534" y="5150361"/>
            <a:ext cx="370614" cy="300608"/>
          </a:xfrm>
          <a:prstGeom prst="rect">
            <a:avLst/>
          </a:prstGeom>
          <a:noFill/>
        </p:spPr>
        <p:txBody>
          <a:bodyPr wrap="none" rtlCol="0">
            <a:spAutoFit/>
          </a:bodyPr>
          <a:lstStyle/>
          <a:p>
            <a:r>
              <a:rPr lang="en-GB" sz="2000" b="1" dirty="0">
                <a:solidFill>
                  <a:schemeClr val="tx1"/>
                </a:solidFill>
              </a:rPr>
              <a:t>K</a:t>
            </a:r>
          </a:p>
        </p:txBody>
      </p:sp>
      <p:sp>
        <p:nvSpPr>
          <p:cNvPr id="12" name="TextBox 11">
            <a:extLst>
              <a:ext uri="{FF2B5EF4-FFF2-40B4-BE49-F238E27FC236}">
                <a16:creationId xmlns:a16="http://schemas.microsoft.com/office/drawing/2014/main" id="{F0B6A57D-7CE9-A247-0B6A-2D97ECE859BF}"/>
              </a:ext>
            </a:extLst>
          </p:cNvPr>
          <p:cNvSpPr txBox="1"/>
          <p:nvPr/>
        </p:nvSpPr>
        <p:spPr>
          <a:xfrm>
            <a:off x="5557654" y="5150361"/>
            <a:ext cx="327334" cy="300608"/>
          </a:xfrm>
          <a:prstGeom prst="rect">
            <a:avLst/>
          </a:prstGeom>
          <a:noFill/>
        </p:spPr>
        <p:txBody>
          <a:bodyPr wrap="none" rtlCol="0">
            <a:spAutoFit/>
          </a:bodyPr>
          <a:lstStyle/>
          <a:p>
            <a:r>
              <a:rPr lang="en-GB" sz="2000" b="1" dirty="0">
                <a:solidFill>
                  <a:schemeClr val="tx1"/>
                </a:solidFill>
              </a:rPr>
              <a:t>1</a:t>
            </a:r>
          </a:p>
        </p:txBody>
      </p:sp>
    </p:spTree>
    <p:extLst>
      <p:ext uri="{BB962C8B-B14F-4D97-AF65-F5344CB8AC3E}">
        <p14:creationId xmlns:p14="http://schemas.microsoft.com/office/powerpoint/2010/main" val="177079143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87"/>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begrippenlijst</a:t>
            </a:r>
            <a:endParaRPr/>
          </a:p>
        </p:txBody>
      </p:sp>
      <p:sp>
        <p:nvSpPr>
          <p:cNvPr id="925" name="Google Shape;925;p87"/>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rmAutofit/>
          </a:bodyPr>
          <a:lstStyle/>
          <a:p>
            <a:pPr marL="635000" indent="-457200">
              <a:spcBef>
                <a:spcPts val="0"/>
              </a:spcBef>
            </a:pPr>
            <a:r>
              <a:rPr lang="nl-BE" b="1" dirty="0" err="1"/>
              <a:t>PC</a:t>
            </a:r>
            <a:r>
              <a:rPr lang="nl-BE" dirty="0" err="1"/>
              <a:t>: penalty corner, short corner</a:t>
            </a:r>
          </a:p>
          <a:p>
            <a:pPr marL="635000" indent="-457200">
              <a:spcBef>
                <a:spcPts val="0"/>
              </a:spcBef>
            </a:pPr>
            <a:r>
              <a:rPr lang="nl-BE" b="1" dirty="0" err="1"/>
              <a:t>23m</a:t>
            </a:r>
            <a:r>
              <a:rPr lang="nl-BE" dirty="0" err="1"/>
              <a:t>: lange corner</a:t>
            </a:r>
          </a:p>
          <a:p>
            <a:pPr marL="635000" indent="-457200">
              <a:spcBef>
                <a:spcPts val="0"/>
              </a:spcBef>
            </a:pPr>
            <a:r>
              <a:rPr lang="nl-BE" b="1" dirty="0" err="1"/>
              <a:t>Stroke</a:t>
            </a:r>
            <a:r>
              <a:rPr lang="nl-BE" dirty="0" err="1"/>
              <a:t>: strafbal</a:t>
            </a:r>
          </a:p>
          <a:p>
            <a:pPr marL="635000" indent="-457200">
              <a:spcBef>
                <a:spcPts val="0"/>
              </a:spcBef>
            </a:pPr>
            <a:r>
              <a:rPr lang="en-US" b="1" dirty="0"/>
              <a:t>FHD</a:t>
            </a:r>
            <a:r>
              <a:rPr lang="en-US" dirty="0"/>
              <a:t>: free hit defense</a:t>
            </a:r>
          </a:p>
          <a:p>
            <a:pPr marL="635000" indent="-457200">
              <a:spcBef>
                <a:spcPts val="0"/>
              </a:spcBef>
            </a:pPr>
            <a:r>
              <a:rPr lang="en-US" b="1" dirty="0"/>
              <a:t>FHA</a:t>
            </a:r>
            <a:r>
              <a:rPr lang="en-US" dirty="0"/>
              <a:t>: free hit attack</a:t>
            </a:r>
          </a:p>
          <a:p>
            <a:pPr marL="635000" indent="-457200">
              <a:spcBef>
                <a:spcPts val="0"/>
              </a:spcBef>
            </a:pPr>
            <a:r>
              <a:rPr lang="en-US" b="1" dirty="0"/>
              <a:t>Degagé</a:t>
            </a:r>
            <a:r>
              <a:rPr lang="en-US" dirty="0"/>
              <a:t>: uitslaan</a:t>
            </a:r>
          </a:p>
          <a:p>
            <a:pPr marL="635000" indent="-457200">
              <a:spcBef>
                <a:spcPts val="0"/>
              </a:spcBef>
            </a:pPr>
            <a:r>
              <a:rPr lang="en-US" b="1" dirty="0"/>
              <a:t>Kick</a:t>
            </a:r>
            <a:r>
              <a:rPr lang="en-US" dirty="0"/>
              <a:t>: bal aangeraakt met lichaam</a:t>
            </a:r>
          </a:p>
          <a:p>
            <a:pPr marL="635000" indent="-457200">
              <a:spcBef>
                <a:spcPts val="0"/>
              </a:spcBef>
            </a:pPr>
            <a:r>
              <a:rPr lang="en-US" b="1" dirty="0"/>
              <a:t>Backstick</a:t>
            </a:r>
            <a:r>
              <a:rPr lang="en-US" dirty="0"/>
              <a:t>: bal aangeraakt met achterkant stick</a:t>
            </a:r>
          </a:p>
          <a:p>
            <a:pPr marL="635000" indent="-457200">
              <a:spcBef>
                <a:spcPts val="0"/>
              </a:spcBef>
            </a:pPr>
            <a:r>
              <a:rPr lang="en-US" b="1" dirty="0"/>
              <a:t>Obstructie</a:t>
            </a:r>
            <a:r>
              <a:rPr lang="en-US" dirty="0"/>
              <a:t>: spelen van bal verhinderd met stick of lichaam</a:t>
            </a:r>
          </a:p>
          <a:p>
            <a:pPr marL="635000" indent="-457200">
              <a:spcBef>
                <a:spcPts val="0"/>
              </a:spcBef>
            </a:pPr>
            <a:r>
              <a:rPr lang="en-US" b="1" dirty="0"/>
              <a:t>Stickslag</a:t>
            </a:r>
            <a:r>
              <a:rPr lang="en-US" dirty="0"/>
              <a:t>: stick tegen stick </a:t>
            </a:r>
            <a:endParaRPr dirty="0"/>
          </a:p>
        </p:txBody>
      </p:sp>
      <p:sp>
        <p:nvSpPr>
          <p:cNvPr id="926" name="Google Shape;926;p87"/>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g25f23bf15b7_0_1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GB"/>
              <a:t>Veel succes!!</a:t>
            </a:r>
            <a:endParaRPr/>
          </a:p>
        </p:txBody>
      </p:sp>
      <p:sp>
        <p:nvSpPr>
          <p:cNvPr id="933" name="Google Shape;933;g25f23bf15b7_0_14"/>
          <p:cNvSpPr txBox="1">
            <a:spLocks noGrp="1"/>
          </p:cNvSpPr>
          <p:nvPr>
            <p:ph type="body" idx="1"/>
          </p:nvPr>
        </p:nvSpPr>
        <p:spPr>
          <a:xfrm>
            <a:off x="4800600" y="731520"/>
            <a:ext cx="6492300" cy="5257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endParaRPr/>
          </a:p>
        </p:txBody>
      </p:sp>
      <p:sp>
        <p:nvSpPr>
          <p:cNvPr id="934" name="Google Shape;934;g25f23bf15b7_0_14"/>
          <p:cNvSpPr txBox="1">
            <a:spLocks noGrp="1"/>
          </p:cNvSpPr>
          <p:nvPr>
            <p:ph type="body" idx="2"/>
          </p:nvPr>
        </p:nvSpPr>
        <p:spPr>
          <a:xfrm>
            <a:off x="457200" y="2926080"/>
            <a:ext cx="3200400" cy="3379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500"/>
              <a:buNone/>
            </a:pPr>
            <a:r>
              <a:rPr lang="en-GB" sz="2200"/>
              <a:t>Bij vragen kan je steeds terecht bij Pierre, sportieve cel of de trainers.</a:t>
            </a:r>
            <a:endParaRPr sz="2200"/>
          </a:p>
          <a:p>
            <a:pPr marL="0" lvl="0" indent="0" algn="l" rtl="0">
              <a:lnSpc>
                <a:spcPct val="90000"/>
              </a:lnSpc>
              <a:spcBef>
                <a:spcPts val="1000"/>
              </a:spcBef>
              <a:spcAft>
                <a:spcPts val="0"/>
              </a:spcAft>
              <a:buSzPts val="1500"/>
              <a:buNone/>
            </a:pPr>
            <a:endParaRPr sz="2200"/>
          </a:p>
          <a:p>
            <a:pPr marL="0" lvl="0" indent="0" algn="l" rtl="0">
              <a:lnSpc>
                <a:spcPct val="90000"/>
              </a:lnSpc>
              <a:spcBef>
                <a:spcPts val="1000"/>
              </a:spcBef>
              <a:spcAft>
                <a:spcPts val="0"/>
              </a:spcAft>
              <a:buSzPts val="1500"/>
              <a:buNone/>
            </a:pPr>
            <a:r>
              <a:rPr lang="en-GB" sz="2200"/>
              <a:t>#westicktogether</a:t>
            </a:r>
            <a:endParaRPr sz="2200"/>
          </a:p>
          <a:p>
            <a:pPr marL="0" lvl="0" indent="0" algn="l" rtl="0">
              <a:lnSpc>
                <a:spcPct val="90000"/>
              </a:lnSpc>
              <a:spcBef>
                <a:spcPts val="1000"/>
              </a:spcBef>
              <a:spcAft>
                <a:spcPts val="0"/>
              </a:spcAft>
              <a:buSzPts val="1500"/>
              <a:buNone/>
            </a:pPr>
            <a:endParaRPr/>
          </a:p>
          <a:p>
            <a:pPr marL="0" lvl="0" indent="0" algn="l" rtl="0">
              <a:lnSpc>
                <a:spcPct val="90000"/>
              </a:lnSpc>
              <a:spcBef>
                <a:spcPts val="1000"/>
              </a:spcBef>
              <a:spcAft>
                <a:spcPts val="0"/>
              </a:spcAft>
              <a:buSzPts val="1500"/>
              <a:buNone/>
            </a:pPr>
            <a:endParaRPr/>
          </a:p>
        </p:txBody>
      </p:sp>
      <p:pic>
        <p:nvPicPr>
          <p:cNvPr id="935" name="Google Shape;935;g25f23bf15b7_0_14" descr="D-MON Hockey | Sint-Gillis-Bij-Dendermonde"/>
          <p:cNvPicPr preferRelativeResize="0"/>
          <p:nvPr/>
        </p:nvPicPr>
        <p:blipFill rotWithShape="1">
          <a:blip r:embed="rId3">
            <a:alphaModFix/>
          </a:blip>
          <a:srcRect l="4707" r="4067"/>
          <a:stretch/>
        </p:blipFill>
        <p:spPr>
          <a:xfrm>
            <a:off x="5648543" y="731525"/>
            <a:ext cx="4796381" cy="5257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Overtredingen - 3 zones (aanvalsfase)</a:t>
            </a:r>
            <a:endParaRPr/>
          </a:p>
        </p:txBody>
      </p:sp>
      <p:sp>
        <p:nvSpPr>
          <p:cNvPr id="269" name="Google Shape;269;p12"/>
          <p:cNvSpPr txBox="1">
            <a:spLocks noGrp="1"/>
          </p:cNvSpPr>
          <p:nvPr>
            <p:ph type="body" idx="2"/>
          </p:nvPr>
        </p:nvSpPr>
        <p:spPr>
          <a:xfrm>
            <a:off x="5422900" y="1825625"/>
            <a:ext cx="661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elke zone heeft specifieke regels</a:t>
            </a:r>
            <a:endParaRPr/>
          </a:p>
          <a:p>
            <a:pPr marL="228600" lvl="0" indent="-228600" algn="l" rtl="0">
              <a:lnSpc>
                <a:spcPct val="90000"/>
              </a:lnSpc>
              <a:spcBef>
                <a:spcPts val="1000"/>
              </a:spcBef>
              <a:spcAft>
                <a:spcPts val="0"/>
              </a:spcAft>
              <a:buClr>
                <a:srgbClr val="4F81BD"/>
              </a:buClr>
              <a:buSzPts val="2800"/>
              <a:buChar char="•"/>
            </a:pPr>
            <a:r>
              <a:rPr lang="en-GB"/>
              <a:t>spelregels zone 1 minder streng dan 2 en 3</a:t>
            </a:r>
            <a:endParaRPr/>
          </a:p>
          <a:p>
            <a:pPr marL="228600" lvl="0" indent="-228600" algn="l" rtl="0">
              <a:lnSpc>
                <a:spcPct val="90000"/>
              </a:lnSpc>
              <a:spcBef>
                <a:spcPts val="1000"/>
              </a:spcBef>
              <a:spcAft>
                <a:spcPts val="0"/>
              </a:spcAft>
              <a:buClr>
                <a:srgbClr val="4F81BD"/>
              </a:buClr>
              <a:buSzPts val="2800"/>
              <a:buChar char="•"/>
            </a:pPr>
            <a:r>
              <a:rPr lang="en-GB"/>
              <a:t>zone 3 strengste regels</a:t>
            </a:r>
            <a:endParaRPr/>
          </a:p>
          <a:p>
            <a:pPr marL="228600" lvl="0" indent="-50800" algn="l" rtl="0">
              <a:lnSpc>
                <a:spcPct val="90000"/>
              </a:lnSpc>
              <a:spcBef>
                <a:spcPts val="1000"/>
              </a:spcBef>
              <a:spcAft>
                <a:spcPts val="0"/>
              </a:spcAft>
              <a:buClr>
                <a:srgbClr val="4F81BD"/>
              </a:buClr>
              <a:buSzPts val="2800"/>
              <a:buNone/>
            </a:pPr>
            <a:endParaRPr/>
          </a:p>
          <a:p>
            <a:pPr marL="228600" lvl="0" indent="-50800" algn="l" rtl="0">
              <a:lnSpc>
                <a:spcPct val="90000"/>
              </a:lnSpc>
              <a:spcBef>
                <a:spcPts val="1000"/>
              </a:spcBef>
              <a:spcAft>
                <a:spcPts val="0"/>
              </a:spcAft>
              <a:buClr>
                <a:srgbClr val="4F81BD"/>
              </a:buClr>
              <a:buSzPts val="2800"/>
              <a:buNone/>
            </a:pPr>
            <a:endParaRPr/>
          </a:p>
          <a:p>
            <a:pPr marL="0" lvl="0" indent="0" algn="l" rtl="0">
              <a:lnSpc>
                <a:spcPct val="90000"/>
              </a:lnSpc>
              <a:spcBef>
                <a:spcPts val="1000"/>
              </a:spcBef>
              <a:spcAft>
                <a:spcPts val="0"/>
              </a:spcAft>
              <a:buClr>
                <a:srgbClr val="4F81BD"/>
              </a:buClr>
              <a:buSzPts val="2800"/>
              <a:buNone/>
            </a:pPr>
            <a:r>
              <a:rPr lang="en-GB"/>
              <a:t>een overtreding -&gt; vrije slag</a:t>
            </a:r>
            <a:endParaRPr/>
          </a:p>
        </p:txBody>
      </p:sp>
      <p:pic>
        <p:nvPicPr>
          <p:cNvPr id="270" name="Google Shape;270;p12"/>
          <p:cNvPicPr preferRelativeResize="0">
            <a:picLocks noGrp="1"/>
          </p:cNvPicPr>
          <p:nvPr>
            <p:ph type="body" idx="1"/>
          </p:nvPr>
        </p:nvPicPr>
        <p:blipFill rotWithShape="1">
          <a:blip r:embed="rId3">
            <a:alphaModFix/>
          </a:blip>
          <a:srcRect/>
          <a:stretch/>
        </p:blipFill>
        <p:spPr>
          <a:xfrm>
            <a:off x="1583400" y="1825625"/>
            <a:ext cx="3691199" cy="43513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3 zones: fout van verdediger - gevolg na overtreding</a:t>
            </a:r>
            <a:endParaRPr/>
          </a:p>
        </p:txBody>
      </p:sp>
      <p:sp>
        <p:nvSpPr>
          <p:cNvPr id="276" name="Google Shape;276;p13"/>
          <p:cNvSpPr txBox="1">
            <a:spLocks noGrp="1"/>
          </p:cNvSpPr>
          <p:nvPr>
            <p:ph type="body" idx="2"/>
          </p:nvPr>
        </p:nvSpPr>
        <p:spPr>
          <a:xfrm>
            <a:off x="5346700" y="1825625"/>
            <a:ext cx="68453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800"/>
              <a:buNone/>
            </a:pPr>
            <a:r>
              <a:rPr lang="en-GB" dirty="0"/>
              <a:t>In zone 1:</a:t>
            </a:r>
            <a:endParaRPr dirty="0"/>
          </a:p>
          <a:p>
            <a:pPr marL="685800" lvl="1" indent="-228600" algn="l" rtl="0">
              <a:lnSpc>
                <a:spcPct val="90000"/>
              </a:lnSpc>
              <a:spcBef>
                <a:spcPts val="500"/>
              </a:spcBef>
              <a:spcAft>
                <a:spcPts val="0"/>
              </a:spcAft>
              <a:buClr>
                <a:srgbClr val="4F81BD"/>
              </a:buClr>
              <a:buSzPts val="2400"/>
              <a:buChar char="•"/>
            </a:pPr>
            <a:r>
              <a:rPr lang="en-GB" dirty="0" err="1"/>
              <a:t>gewone</a:t>
            </a:r>
            <a:r>
              <a:rPr lang="en-GB" dirty="0"/>
              <a:t> </a:t>
            </a:r>
            <a:r>
              <a:rPr lang="en-GB" dirty="0" err="1"/>
              <a:t>overtreding</a:t>
            </a:r>
            <a:r>
              <a:rPr lang="en-GB" dirty="0"/>
              <a:t> -&gt; </a:t>
            </a:r>
            <a:r>
              <a:rPr lang="en-GB" dirty="0" err="1"/>
              <a:t>vrije</a:t>
            </a:r>
            <a:r>
              <a:rPr lang="en-GB" dirty="0"/>
              <a:t> slag</a:t>
            </a:r>
            <a:endParaRPr dirty="0"/>
          </a:p>
          <a:p>
            <a:pPr marL="685800" lvl="1" indent="-228600" algn="l" rtl="0">
              <a:lnSpc>
                <a:spcPct val="90000"/>
              </a:lnSpc>
              <a:spcBef>
                <a:spcPts val="500"/>
              </a:spcBef>
              <a:spcAft>
                <a:spcPts val="0"/>
              </a:spcAft>
              <a:buClr>
                <a:srgbClr val="4F81BD"/>
              </a:buClr>
              <a:buSzPts val="2400"/>
              <a:buChar char="•"/>
            </a:pPr>
            <a:r>
              <a:rPr lang="en-GB" dirty="0" err="1"/>
              <a:t>zware</a:t>
            </a:r>
            <a:r>
              <a:rPr lang="en-GB" dirty="0"/>
              <a:t> </a:t>
            </a:r>
            <a:r>
              <a:rPr lang="en-GB" dirty="0" err="1"/>
              <a:t>overtreding</a:t>
            </a:r>
            <a:r>
              <a:rPr lang="en-GB" dirty="0"/>
              <a:t> -&gt; </a:t>
            </a:r>
            <a:r>
              <a:rPr lang="en-GB" dirty="0" err="1"/>
              <a:t>vrije</a:t>
            </a:r>
            <a:r>
              <a:rPr lang="en-GB" dirty="0"/>
              <a:t> slag + </a:t>
            </a:r>
            <a:r>
              <a:rPr lang="en-GB" dirty="0" err="1"/>
              <a:t>kaart</a:t>
            </a:r>
            <a:endParaRPr dirty="0"/>
          </a:p>
          <a:p>
            <a:pPr marL="0" lvl="0" indent="0" algn="l" rtl="0">
              <a:lnSpc>
                <a:spcPct val="90000"/>
              </a:lnSpc>
              <a:spcBef>
                <a:spcPts val="1000"/>
              </a:spcBef>
              <a:spcAft>
                <a:spcPts val="0"/>
              </a:spcAft>
              <a:buClr>
                <a:srgbClr val="4F81BD"/>
              </a:buClr>
              <a:buSzPts val="2800"/>
              <a:buNone/>
            </a:pPr>
            <a:r>
              <a:rPr lang="en-GB" dirty="0"/>
              <a:t>In zone 2:</a:t>
            </a:r>
            <a:endParaRPr dirty="0"/>
          </a:p>
          <a:p>
            <a:pPr marL="685800" lvl="1" indent="-228600" algn="l" rtl="0">
              <a:lnSpc>
                <a:spcPct val="90000"/>
              </a:lnSpc>
              <a:spcBef>
                <a:spcPts val="500"/>
              </a:spcBef>
              <a:spcAft>
                <a:spcPts val="0"/>
              </a:spcAft>
              <a:buClr>
                <a:srgbClr val="4F81BD"/>
              </a:buClr>
              <a:buSzPts val="2400"/>
              <a:buChar char="•"/>
            </a:pPr>
            <a:r>
              <a:rPr lang="en-GB" dirty="0" err="1"/>
              <a:t>gewone</a:t>
            </a:r>
            <a:r>
              <a:rPr lang="en-GB" dirty="0"/>
              <a:t> </a:t>
            </a:r>
            <a:r>
              <a:rPr lang="en-GB" dirty="0" err="1"/>
              <a:t>overtreding</a:t>
            </a:r>
            <a:r>
              <a:rPr lang="en-GB" dirty="0"/>
              <a:t> -&gt; </a:t>
            </a:r>
            <a:r>
              <a:rPr lang="en-GB" dirty="0" err="1"/>
              <a:t>vrije</a:t>
            </a:r>
            <a:r>
              <a:rPr lang="en-GB" dirty="0"/>
              <a:t> slag</a:t>
            </a:r>
            <a:endParaRPr dirty="0"/>
          </a:p>
          <a:p>
            <a:pPr marL="685800" lvl="1" indent="-228600" algn="l" rtl="0">
              <a:lnSpc>
                <a:spcPct val="90000"/>
              </a:lnSpc>
              <a:spcBef>
                <a:spcPts val="500"/>
              </a:spcBef>
              <a:spcAft>
                <a:spcPts val="0"/>
              </a:spcAft>
              <a:buClr>
                <a:srgbClr val="4F81BD"/>
              </a:buClr>
              <a:buSzPts val="2400"/>
              <a:buChar char="•"/>
            </a:pPr>
            <a:r>
              <a:rPr lang="en-GB" dirty="0" err="1"/>
              <a:t>zware</a:t>
            </a:r>
            <a:r>
              <a:rPr lang="en-GB" dirty="0"/>
              <a:t> </a:t>
            </a:r>
            <a:r>
              <a:rPr lang="en-GB" dirty="0" err="1"/>
              <a:t>overtreding</a:t>
            </a:r>
            <a:r>
              <a:rPr lang="en-GB" dirty="0"/>
              <a:t> -&gt; penalty corner (PC) + </a:t>
            </a:r>
            <a:r>
              <a:rPr lang="en-GB" dirty="0" err="1"/>
              <a:t>kaart</a:t>
            </a:r>
            <a:endParaRPr dirty="0"/>
          </a:p>
          <a:p>
            <a:pPr marL="0" lvl="0" indent="0" algn="l" rtl="0">
              <a:lnSpc>
                <a:spcPct val="90000"/>
              </a:lnSpc>
              <a:spcBef>
                <a:spcPts val="1000"/>
              </a:spcBef>
              <a:spcAft>
                <a:spcPts val="0"/>
              </a:spcAft>
              <a:buClr>
                <a:srgbClr val="4F81BD"/>
              </a:buClr>
              <a:buSzPts val="2800"/>
              <a:buNone/>
            </a:pPr>
            <a:r>
              <a:rPr lang="en-GB" dirty="0"/>
              <a:t>In zone 3:</a:t>
            </a:r>
            <a:endParaRPr dirty="0"/>
          </a:p>
          <a:p>
            <a:pPr marL="685800" lvl="1" indent="-228600" algn="l" rtl="0">
              <a:lnSpc>
                <a:spcPct val="90000"/>
              </a:lnSpc>
              <a:spcBef>
                <a:spcPts val="500"/>
              </a:spcBef>
              <a:spcAft>
                <a:spcPts val="0"/>
              </a:spcAft>
              <a:buClr>
                <a:srgbClr val="4F81BD"/>
              </a:buClr>
              <a:buSzPts val="2400"/>
              <a:buChar char="•"/>
            </a:pPr>
            <a:r>
              <a:rPr lang="en-GB" dirty="0" err="1"/>
              <a:t>gewone</a:t>
            </a:r>
            <a:r>
              <a:rPr lang="en-GB" dirty="0"/>
              <a:t> </a:t>
            </a:r>
            <a:r>
              <a:rPr lang="en-GB" dirty="0" err="1"/>
              <a:t>overtreding</a:t>
            </a:r>
            <a:r>
              <a:rPr lang="en-GB" dirty="0"/>
              <a:t> -&gt; PC</a:t>
            </a:r>
            <a:endParaRPr dirty="0"/>
          </a:p>
          <a:p>
            <a:pPr marL="685800" lvl="1" indent="-228600" algn="l" rtl="0">
              <a:lnSpc>
                <a:spcPct val="90000"/>
              </a:lnSpc>
              <a:spcBef>
                <a:spcPts val="500"/>
              </a:spcBef>
              <a:spcAft>
                <a:spcPts val="0"/>
              </a:spcAft>
              <a:buClr>
                <a:srgbClr val="4F81BD"/>
              </a:buClr>
              <a:buSzPts val="2400"/>
              <a:buChar char="•"/>
            </a:pPr>
            <a:r>
              <a:rPr lang="en-GB" dirty="0" err="1"/>
              <a:t>zware</a:t>
            </a:r>
            <a:r>
              <a:rPr lang="en-GB" dirty="0"/>
              <a:t> </a:t>
            </a:r>
            <a:r>
              <a:rPr lang="en-GB" dirty="0" err="1"/>
              <a:t>overtreding</a:t>
            </a:r>
            <a:r>
              <a:rPr lang="en-GB" dirty="0"/>
              <a:t> -&gt; </a:t>
            </a:r>
            <a:r>
              <a:rPr lang="en-GB" dirty="0" err="1"/>
              <a:t>strafbal</a:t>
            </a:r>
            <a:r>
              <a:rPr lang="en-GB" dirty="0"/>
              <a:t> + </a:t>
            </a:r>
            <a:r>
              <a:rPr lang="en-GB" dirty="0" err="1"/>
              <a:t>kaart</a:t>
            </a:r>
            <a:endParaRPr dirty="0"/>
          </a:p>
        </p:txBody>
      </p:sp>
      <p:cxnSp>
        <p:nvCxnSpPr>
          <p:cNvPr id="277" name="Google Shape;277;p13"/>
          <p:cNvCxnSpPr/>
          <p:nvPr/>
        </p:nvCxnSpPr>
        <p:spPr>
          <a:xfrm rot="10800000">
            <a:off x="1628503" y="6339841"/>
            <a:ext cx="3648891" cy="0"/>
          </a:xfrm>
          <a:prstGeom prst="straightConnector1">
            <a:avLst/>
          </a:prstGeom>
          <a:noFill/>
          <a:ln w="38100" cap="flat" cmpd="sng">
            <a:solidFill>
              <a:schemeClr val="accent1"/>
            </a:solidFill>
            <a:prstDash val="solid"/>
            <a:miter lim="800000"/>
            <a:headEnd type="none" w="sm" len="sm"/>
            <a:tailEnd type="triangle" w="med" len="med"/>
          </a:ln>
        </p:spPr>
      </p:cxnSp>
      <p:sp>
        <p:nvSpPr>
          <p:cNvPr id="278" name="Google Shape;278;p13"/>
          <p:cNvSpPr txBox="1"/>
          <p:nvPr/>
        </p:nvSpPr>
        <p:spPr>
          <a:xfrm>
            <a:off x="2011679" y="6261464"/>
            <a:ext cx="32831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accent1"/>
                </a:solidFill>
                <a:latin typeface="Calibri"/>
                <a:ea typeface="Calibri"/>
                <a:cs typeface="Calibri"/>
                <a:sym typeface="Calibri"/>
              </a:rPr>
              <a:t>Aanvalers krijgen een vrije slag</a:t>
            </a:r>
            <a:endParaRPr sz="1400" b="0" i="0" u="none" strike="noStrike" cap="none">
              <a:solidFill>
                <a:srgbClr val="000000"/>
              </a:solidFill>
              <a:latin typeface="Arial"/>
              <a:ea typeface="Arial"/>
              <a:cs typeface="Arial"/>
              <a:sym typeface="Arial"/>
            </a:endParaRPr>
          </a:p>
        </p:txBody>
      </p:sp>
      <p:pic>
        <p:nvPicPr>
          <p:cNvPr id="279" name="Google Shape;279;p13"/>
          <p:cNvPicPr preferRelativeResize="0">
            <a:picLocks noGrp="1"/>
          </p:cNvPicPr>
          <p:nvPr>
            <p:ph type="body" idx="1"/>
          </p:nvPr>
        </p:nvPicPr>
        <p:blipFill rotWithShape="1">
          <a:blip r:embed="rId3">
            <a:alphaModFix/>
          </a:blip>
          <a:srcRect/>
          <a:stretch/>
        </p:blipFill>
        <p:spPr>
          <a:xfrm>
            <a:off x="1583400" y="1825625"/>
            <a:ext cx="3691199" cy="435133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6">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3 zones: fout van verdediger - het nemen van de vrije slag door aanvaller</a:t>
            </a:r>
            <a:endParaRPr/>
          </a:p>
        </p:txBody>
      </p:sp>
      <p:sp>
        <p:nvSpPr>
          <p:cNvPr id="286" name="Google Shape;286;p14"/>
          <p:cNvSpPr txBox="1">
            <a:spLocks noGrp="1"/>
          </p:cNvSpPr>
          <p:nvPr>
            <p:ph type="body" idx="2"/>
          </p:nvPr>
        </p:nvSpPr>
        <p:spPr>
          <a:xfrm>
            <a:off x="5397500" y="1825625"/>
            <a:ext cx="66421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4F81BD"/>
              </a:buClr>
              <a:buSzPct val="100000"/>
              <a:buNone/>
            </a:pPr>
            <a:r>
              <a:rPr lang="en-GB"/>
              <a:t>In zone 1:</a:t>
            </a:r>
            <a:endParaRPr/>
          </a:p>
          <a:p>
            <a:pPr marL="685800" lvl="1" indent="-228600" algn="l" rtl="0">
              <a:lnSpc>
                <a:spcPct val="90000"/>
              </a:lnSpc>
              <a:spcBef>
                <a:spcPts val="500"/>
              </a:spcBef>
              <a:spcAft>
                <a:spcPts val="0"/>
              </a:spcAft>
              <a:buClr>
                <a:srgbClr val="4F81BD"/>
              </a:buClr>
              <a:buSzPct val="100000"/>
              <a:buChar char="•"/>
            </a:pPr>
            <a:r>
              <a:rPr lang="en-GB"/>
              <a:t>ongeveer op de plaats van overtreding</a:t>
            </a:r>
            <a:endParaRPr/>
          </a:p>
          <a:p>
            <a:pPr marL="685800" lvl="1" indent="-228600" algn="l" rtl="0">
              <a:lnSpc>
                <a:spcPct val="90000"/>
              </a:lnSpc>
              <a:spcBef>
                <a:spcPts val="500"/>
              </a:spcBef>
              <a:spcAft>
                <a:spcPts val="0"/>
              </a:spcAft>
              <a:buClr>
                <a:srgbClr val="4F81BD"/>
              </a:buClr>
              <a:buSzPct val="100000"/>
              <a:buChar char="•"/>
            </a:pPr>
            <a:r>
              <a:rPr lang="en-GB"/>
              <a:t>bal moet niet gestopt worden </a:t>
            </a:r>
            <a:endParaRPr/>
          </a:p>
          <a:p>
            <a:pPr marL="685800" lvl="1" indent="-228600" algn="l" rtl="0">
              <a:lnSpc>
                <a:spcPct val="90000"/>
              </a:lnSpc>
              <a:spcBef>
                <a:spcPts val="500"/>
              </a:spcBef>
              <a:spcAft>
                <a:spcPts val="0"/>
              </a:spcAft>
              <a:buClr>
                <a:srgbClr val="4F81BD"/>
              </a:buClr>
              <a:buSzPct val="100000"/>
              <a:buChar char="•"/>
            </a:pPr>
            <a:r>
              <a:rPr lang="en-GB"/>
              <a:t>mag direct genomen worden</a:t>
            </a:r>
            <a:endParaRPr/>
          </a:p>
          <a:p>
            <a:pPr marL="685800" lvl="1" indent="-228600" algn="l" rtl="0">
              <a:lnSpc>
                <a:spcPct val="90000"/>
              </a:lnSpc>
              <a:spcBef>
                <a:spcPts val="500"/>
              </a:spcBef>
              <a:spcAft>
                <a:spcPts val="0"/>
              </a:spcAft>
              <a:buClr>
                <a:srgbClr val="4F81BD"/>
              </a:buClr>
              <a:buSzPct val="100000"/>
              <a:buChar char="•"/>
            </a:pPr>
            <a:r>
              <a:rPr lang="en-GB"/>
              <a:t>enkel tegenstander moet de 5 m afstand houden</a:t>
            </a:r>
            <a:endParaRPr/>
          </a:p>
          <a:p>
            <a:pPr marL="0" lvl="0" indent="0" algn="l" rtl="0">
              <a:lnSpc>
                <a:spcPct val="90000"/>
              </a:lnSpc>
              <a:spcBef>
                <a:spcPts val="1000"/>
              </a:spcBef>
              <a:spcAft>
                <a:spcPts val="0"/>
              </a:spcAft>
              <a:buClr>
                <a:srgbClr val="4F81BD"/>
              </a:buClr>
              <a:buSzPct val="100000"/>
              <a:buNone/>
            </a:pPr>
            <a:r>
              <a:rPr lang="en-GB"/>
              <a:t>In zone 2:</a:t>
            </a:r>
            <a:endParaRPr/>
          </a:p>
          <a:p>
            <a:pPr marL="685800" lvl="1" indent="-228600" algn="l" rtl="0">
              <a:lnSpc>
                <a:spcPct val="90000"/>
              </a:lnSpc>
              <a:spcBef>
                <a:spcPts val="500"/>
              </a:spcBef>
              <a:spcAft>
                <a:spcPts val="0"/>
              </a:spcAft>
              <a:buClr>
                <a:srgbClr val="4F81BD"/>
              </a:buClr>
              <a:buSzPct val="100000"/>
              <a:buChar char="•"/>
            </a:pPr>
            <a:r>
              <a:rPr lang="en-GB"/>
              <a:t>bal moet gecontroleerd zijn voordat de vrije slag genomen wordt</a:t>
            </a:r>
            <a:endParaRPr/>
          </a:p>
          <a:p>
            <a:pPr marL="685800" lvl="1" indent="-228600" algn="l" rtl="0">
              <a:lnSpc>
                <a:spcPct val="90000"/>
              </a:lnSpc>
              <a:spcBef>
                <a:spcPts val="500"/>
              </a:spcBef>
              <a:spcAft>
                <a:spcPts val="0"/>
              </a:spcAft>
              <a:buClr>
                <a:srgbClr val="4F81BD"/>
              </a:buClr>
              <a:buSzPct val="100000"/>
              <a:buChar char="•"/>
            </a:pPr>
            <a:r>
              <a:rPr lang="en-GB"/>
              <a:t>niemand binnen de 5m van speler</a:t>
            </a:r>
            <a:endParaRPr/>
          </a:p>
          <a:p>
            <a:pPr marL="685800" lvl="1" indent="-228600" algn="l" rtl="0">
              <a:lnSpc>
                <a:spcPct val="90000"/>
              </a:lnSpc>
              <a:spcBef>
                <a:spcPts val="500"/>
              </a:spcBef>
              <a:spcAft>
                <a:spcPts val="0"/>
              </a:spcAft>
              <a:buClr>
                <a:srgbClr val="4F81BD"/>
              </a:buClr>
              <a:buSzPct val="100000"/>
              <a:buChar char="•"/>
            </a:pPr>
            <a:r>
              <a:rPr lang="en-GB"/>
              <a:t>niet rechtstreeks cirkel in -&gt; eerst 5m buiten cirkel</a:t>
            </a:r>
            <a:endParaRPr/>
          </a:p>
          <a:p>
            <a:pPr marL="0" lvl="0" indent="0" algn="l" rtl="0">
              <a:lnSpc>
                <a:spcPct val="90000"/>
              </a:lnSpc>
              <a:spcBef>
                <a:spcPts val="1000"/>
              </a:spcBef>
              <a:spcAft>
                <a:spcPts val="0"/>
              </a:spcAft>
              <a:buClr>
                <a:srgbClr val="4F81BD"/>
              </a:buClr>
              <a:buSzPct val="100000"/>
              <a:buNone/>
            </a:pPr>
            <a:r>
              <a:rPr lang="en-GB"/>
              <a:t>In zone 3:</a:t>
            </a:r>
            <a:endParaRPr/>
          </a:p>
          <a:p>
            <a:pPr marL="685800" lvl="1" indent="-228600" algn="l" rtl="0">
              <a:lnSpc>
                <a:spcPct val="90000"/>
              </a:lnSpc>
              <a:spcBef>
                <a:spcPts val="500"/>
              </a:spcBef>
              <a:spcAft>
                <a:spcPts val="0"/>
              </a:spcAft>
              <a:buClr>
                <a:srgbClr val="4F81BD"/>
              </a:buClr>
              <a:buSzPct val="100000"/>
              <a:buChar char="•"/>
            </a:pPr>
            <a:r>
              <a:rPr lang="en-GB"/>
              <a:t>specifieke pc-regels</a:t>
            </a:r>
            <a:endParaRPr/>
          </a:p>
          <a:p>
            <a:pPr marL="0" lvl="0" indent="0" algn="l" rtl="0">
              <a:lnSpc>
                <a:spcPct val="90000"/>
              </a:lnSpc>
              <a:spcBef>
                <a:spcPts val="1000"/>
              </a:spcBef>
              <a:spcAft>
                <a:spcPts val="0"/>
              </a:spcAft>
              <a:buClr>
                <a:srgbClr val="4F81BD"/>
              </a:buClr>
              <a:buSzPct val="100000"/>
              <a:buNone/>
            </a:pPr>
            <a:endParaRPr/>
          </a:p>
        </p:txBody>
      </p:sp>
      <p:cxnSp>
        <p:nvCxnSpPr>
          <p:cNvPr id="287" name="Google Shape;287;p14"/>
          <p:cNvCxnSpPr/>
          <p:nvPr/>
        </p:nvCxnSpPr>
        <p:spPr>
          <a:xfrm rot="10800000">
            <a:off x="1628503" y="6339841"/>
            <a:ext cx="3648891" cy="0"/>
          </a:xfrm>
          <a:prstGeom prst="straightConnector1">
            <a:avLst/>
          </a:prstGeom>
          <a:noFill/>
          <a:ln w="38100" cap="flat" cmpd="sng">
            <a:solidFill>
              <a:schemeClr val="accent1"/>
            </a:solidFill>
            <a:prstDash val="solid"/>
            <a:miter lim="800000"/>
            <a:headEnd type="none" w="sm" len="sm"/>
            <a:tailEnd type="triangle" w="med" len="med"/>
          </a:ln>
        </p:spPr>
      </p:cxnSp>
      <p:sp>
        <p:nvSpPr>
          <p:cNvPr id="288" name="Google Shape;288;p14"/>
          <p:cNvSpPr txBox="1"/>
          <p:nvPr/>
        </p:nvSpPr>
        <p:spPr>
          <a:xfrm>
            <a:off x="2011679" y="6261464"/>
            <a:ext cx="32831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accent1"/>
                </a:solidFill>
                <a:latin typeface="Calibri"/>
                <a:ea typeface="Calibri"/>
                <a:cs typeface="Calibri"/>
                <a:sym typeface="Calibri"/>
              </a:rPr>
              <a:t>Aanvalers krijgen een vrije slag</a:t>
            </a:r>
            <a:endParaRPr sz="1400" b="0" i="0" u="none" strike="noStrike" cap="none">
              <a:solidFill>
                <a:srgbClr val="000000"/>
              </a:solidFill>
              <a:latin typeface="Arial"/>
              <a:ea typeface="Arial"/>
              <a:cs typeface="Arial"/>
              <a:sym typeface="Arial"/>
            </a:endParaRPr>
          </a:p>
        </p:txBody>
      </p:sp>
      <p:pic>
        <p:nvPicPr>
          <p:cNvPr id="289" name="Google Shape;289;p14"/>
          <p:cNvPicPr preferRelativeResize="0">
            <a:picLocks noGrp="1"/>
          </p:cNvPicPr>
          <p:nvPr>
            <p:ph type="body" idx="1"/>
          </p:nvPr>
        </p:nvPicPr>
        <p:blipFill rotWithShape="1">
          <a:blip r:embed="rId3">
            <a:alphaModFix/>
          </a:blip>
          <a:srcRect/>
          <a:stretch/>
        </p:blipFill>
        <p:spPr>
          <a:xfrm>
            <a:off x="1583400" y="1825625"/>
            <a:ext cx="3691199" cy="43513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Voordeel-regel</a:t>
            </a:r>
            <a:endParaRPr/>
          </a:p>
        </p:txBody>
      </p:sp>
      <p:sp>
        <p:nvSpPr>
          <p:cNvPr id="295" name="Google Shape;295;p15"/>
          <p:cNvSpPr txBox="1">
            <a:spLocks noGrp="1"/>
          </p:cNvSpPr>
          <p:nvPr>
            <p:ph type="body" idx="1"/>
          </p:nvPr>
        </p:nvSpPr>
        <p:spPr>
          <a:xfrm>
            <a:off x="838200" y="1825625"/>
            <a:ext cx="104013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als het toekennen van een straf niet in het voordeel is van het team waartegen een overtreding is begaan, moet doorgespeeld worden.</a:t>
            </a:r>
            <a:endParaRPr/>
          </a:p>
          <a:p>
            <a:pPr marL="228600" lvl="0" indent="-228600" algn="l" rtl="0">
              <a:lnSpc>
                <a:spcPct val="90000"/>
              </a:lnSpc>
              <a:spcBef>
                <a:spcPts val="1000"/>
              </a:spcBef>
              <a:spcAft>
                <a:spcPts val="0"/>
              </a:spcAft>
              <a:buClr>
                <a:srgbClr val="4F81BD"/>
              </a:buClr>
              <a:buSzPts val="2800"/>
              <a:buChar char="•"/>
            </a:pPr>
            <a:r>
              <a:rPr lang="en-GB"/>
              <a:t>kan je niet altijd meteen weten -&gt; een scheids mag een aantal seconden wachten om te fluiten -&gt; evalueren hoe het uitdraait en dan beslissen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Twee soorten 5-m regels</a:t>
            </a:r>
            <a:endParaRPr/>
          </a:p>
        </p:txBody>
      </p:sp>
      <p:sp>
        <p:nvSpPr>
          <p:cNvPr id="301" name="Google Shape;301;p16"/>
          <p:cNvSpPr txBox="1">
            <a:spLocks noGrp="1"/>
          </p:cNvSpPr>
          <p:nvPr>
            <p:ph type="body" idx="1"/>
          </p:nvPr>
        </p:nvSpPr>
        <p:spPr>
          <a:xfrm>
            <a:off x="838200" y="1825625"/>
            <a:ext cx="10401300" cy="4351338"/>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rgbClr val="4F81BD"/>
              </a:buClr>
              <a:buSzPts val="2800"/>
              <a:buFont typeface="Calibri"/>
              <a:buAutoNum type="arabicPeriod"/>
            </a:pPr>
            <a:r>
              <a:rPr lang="en-GB"/>
              <a:t>bij vrije slag -&gt; afstand tegenstander altijd min. 5m</a:t>
            </a:r>
            <a:endParaRPr/>
          </a:p>
          <a:p>
            <a:pPr marL="514350" lvl="0" indent="-336550" algn="l" rtl="0">
              <a:lnSpc>
                <a:spcPct val="90000"/>
              </a:lnSpc>
              <a:spcBef>
                <a:spcPts val="1000"/>
              </a:spcBef>
              <a:spcAft>
                <a:spcPts val="0"/>
              </a:spcAft>
              <a:buClr>
                <a:srgbClr val="4F81BD"/>
              </a:buClr>
              <a:buSzPts val="2800"/>
              <a:buFont typeface="Calibri"/>
              <a:buNone/>
            </a:pPr>
            <a:endParaRPr/>
          </a:p>
          <a:p>
            <a:pPr marL="514350" lvl="0" indent="-514350" algn="l" rtl="0">
              <a:lnSpc>
                <a:spcPct val="90000"/>
              </a:lnSpc>
              <a:spcBef>
                <a:spcPts val="1000"/>
              </a:spcBef>
              <a:spcAft>
                <a:spcPts val="0"/>
              </a:spcAft>
              <a:buClr>
                <a:srgbClr val="4F81BD"/>
              </a:buClr>
              <a:buSzPts val="2800"/>
              <a:buFont typeface="Calibri"/>
              <a:buAutoNum type="arabicPeriod"/>
            </a:pPr>
            <a:r>
              <a:rPr lang="en-GB"/>
              <a:t>in de 23-m zone moet de bal bij een vrije slag EERST 5m buiten de cirkel gespeeld worden voordat de bal in de cirkel mag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Tegenstander steeds 5m afstand bij vrije slag</a:t>
            </a:r>
            <a:endParaRPr/>
          </a:p>
        </p:txBody>
      </p:sp>
      <p:pic>
        <p:nvPicPr>
          <p:cNvPr id="307" name="Google Shape;307;p17"/>
          <p:cNvPicPr preferRelativeResize="0">
            <a:picLocks noGrp="1"/>
          </p:cNvPicPr>
          <p:nvPr>
            <p:ph type="body" idx="1"/>
          </p:nvPr>
        </p:nvPicPr>
        <p:blipFill rotWithShape="1">
          <a:blip r:embed="rId3">
            <a:alphaModFix/>
          </a:blip>
          <a:srcRect/>
          <a:stretch/>
        </p:blipFill>
        <p:spPr>
          <a:xfrm>
            <a:off x="960120" y="2548000"/>
            <a:ext cx="4936196" cy="3240000"/>
          </a:xfrm>
          <a:prstGeom prst="rect">
            <a:avLst/>
          </a:prstGeom>
          <a:noFill/>
          <a:ln>
            <a:noFill/>
          </a:ln>
        </p:spPr>
      </p:pic>
      <p:pic>
        <p:nvPicPr>
          <p:cNvPr id="308" name="Google Shape;308;p17"/>
          <p:cNvPicPr preferRelativeResize="0"/>
          <p:nvPr/>
        </p:nvPicPr>
        <p:blipFill rotWithShape="1">
          <a:blip r:embed="rId4">
            <a:alphaModFix/>
          </a:blip>
          <a:srcRect/>
          <a:stretch/>
        </p:blipFill>
        <p:spPr>
          <a:xfrm>
            <a:off x="6357386" y="2548000"/>
            <a:ext cx="5229474" cy="3240000"/>
          </a:xfrm>
          <a:prstGeom prst="rect">
            <a:avLst/>
          </a:prstGeom>
          <a:noFill/>
          <a:ln>
            <a:noFill/>
          </a:ln>
        </p:spPr>
      </p:pic>
      <p:sp>
        <p:nvSpPr>
          <p:cNvPr id="309" name="Google Shape;309;p17"/>
          <p:cNvSpPr txBox="1"/>
          <p:nvPr/>
        </p:nvSpPr>
        <p:spPr>
          <a:xfrm>
            <a:off x="6312398" y="1934700"/>
            <a:ext cx="5274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Calibri"/>
                <a:ea typeface="Calibri"/>
                <a:cs typeface="Calibri"/>
                <a:sym typeface="Calibri"/>
              </a:rPr>
              <a:t>Binnen de 23m zone</a:t>
            </a:r>
            <a:r>
              <a:rPr lang="en-GB" sz="1800" b="0" i="0" u="none" strike="noStrike" cap="none">
                <a:solidFill>
                  <a:schemeClr val="dk1"/>
                </a:solidFill>
                <a:latin typeface="Calibri"/>
                <a:ea typeface="Calibri"/>
                <a:cs typeface="Calibri"/>
                <a:sym typeface="Calibri"/>
              </a:rPr>
              <a:t> – NIEMAND binnen de 5m</a:t>
            </a:r>
            <a:endParaRPr sz="1400" b="0" i="0" u="none" strike="noStrike" cap="none">
              <a:solidFill>
                <a:srgbClr val="000000"/>
              </a:solidFill>
              <a:latin typeface="Arial"/>
              <a:ea typeface="Arial"/>
              <a:cs typeface="Arial"/>
              <a:sym typeface="Arial"/>
            </a:endParaRPr>
          </a:p>
        </p:txBody>
      </p:sp>
      <p:sp>
        <p:nvSpPr>
          <p:cNvPr id="310" name="Google Shape;310;p17"/>
          <p:cNvSpPr txBox="1"/>
          <p:nvPr/>
        </p:nvSpPr>
        <p:spPr>
          <a:xfrm>
            <a:off x="838194" y="1901508"/>
            <a:ext cx="5085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Calibri"/>
                <a:ea typeface="Calibri"/>
                <a:cs typeface="Calibri"/>
                <a:sym typeface="Calibri"/>
              </a:rPr>
              <a:t>BUITEN de 23m zone</a:t>
            </a:r>
            <a:r>
              <a:rPr lang="en-GB" sz="1800" b="0" i="0" u="none" strike="noStrike" cap="none">
                <a:solidFill>
                  <a:schemeClr val="dk1"/>
                </a:solidFill>
                <a:latin typeface="Calibri"/>
                <a:ea typeface="Calibri"/>
                <a:cs typeface="Calibri"/>
                <a:sym typeface="Calibri"/>
              </a:rPr>
              <a:t> – geen tegenstanders in de 5m (speler van eigen ploeg mag wel)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Vrijeslag in de 23m zone – 5m regel</a:t>
            </a:r>
            <a:endParaRPr/>
          </a:p>
        </p:txBody>
      </p:sp>
      <p:sp>
        <p:nvSpPr>
          <p:cNvPr id="316" name="Google Shape;316;p18"/>
          <p:cNvSpPr txBox="1">
            <a:spLocks noGrp="1"/>
          </p:cNvSpPr>
          <p:nvPr>
            <p:ph type="body" idx="1"/>
          </p:nvPr>
        </p:nvSpPr>
        <p:spPr>
          <a:xfrm>
            <a:off x="838200" y="1825625"/>
            <a:ext cx="10401300" cy="4447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binnen de 23m zone mag de bal nooit rechtstreeks de cirkel in:</a:t>
            </a:r>
            <a:endParaRPr/>
          </a:p>
          <a:p>
            <a:pPr marL="685800" lvl="1" indent="-228600" algn="l" rtl="0">
              <a:lnSpc>
                <a:spcPct val="90000"/>
              </a:lnSpc>
              <a:spcBef>
                <a:spcPts val="500"/>
              </a:spcBef>
              <a:spcAft>
                <a:spcPts val="0"/>
              </a:spcAft>
              <a:buClr>
                <a:srgbClr val="4F81BD"/>
              </a:buClr>
              <a:buSzPts val="2400"/>
              <a:buChar char="•"/>
            </a:pPr>
            <a:r>
              <a:rPr lang="en-GB"/>
              <a:t>niet vanuit de zijlijn</a:t>
            </a:r>
            <a:endParaRPr/>
          </a:p>
          <a:p>
            <a:pPr marL="685800" lvl="1" indent="-228600" algn="l" rtl="0">
              <a:lnSpc>
                <a:spcPct val="90000"/>
              </a:lnSpc>
              <a:spcBef>
                <a:spcPts val="500"/>
              </a:spcBef>
              <a:spcAft>
                <a:spcPts val="0"/>
              </a:spcAft>
              <a:buClr>
                <a:srgbClr val="4F81BD"/>
              </a:buClr>
              <a:buSzPts val="2400"/>
              <a:buChar char="•"/>
            </a:pPr>
            <a:r>
              <a:rPr lang="en-GB"/>
              <a:t>niet bij lange corner </a:t>
            </a:r>
            <a:endParaRPr/>
          </a:p>
          <a:p>
            <a:pPr marL="685800" lvl="1" indent="-228600" algn="l" rtl="0">
              <a:lnSpc>
                <a:spcPct val="90000"/>
              </a:lnSpc>
              <a:spcBef>
                <a:spcPts val="500"/>
              </a:spcBef>
              <a:spcAft>
                <a:spcPts val="0"/>
              </a:spcAft>
              <a:buClr>
                <a:srgbClr val="4F81BD"/>
              </a:buClr>
              <a:buSzPts val="2400"/>
              <a:buChar char="•"/>
            </a:pPr>
            <a:r>
              <a:rPr lang="en-GB"/>
              <a:t>niet bij vrije slag in de 23m zone</a:t>
            </a:r>
            <a:endParaRPr/>
          </a:p>
          <a:p>
            <a:pPr marL="228600" lvl="0" indent="0" algn="l" rtl="0">
              <a:lnSpc>
                <a:spcPct val="90000"/>
              </a:lnSpc>
              <a:spcBef>
                <a:spcPts val="1000"/>
              </a:spcBef>
              <a:spcAft>
                <a:spcPts val="0"/>
              </a:spcAft>
              <a:buSzPts val="1800"/>
              <a:buNone/>
            </a:pPr>
            <a:endParaRPr/>
          </a:p>
          <a:p>
            <a:pPr marL="228600" lvl="0" indent="-228600" algn="l" rtl="0">
              <a:lnSpc>
                <a:spcPct val="90000"/>
              </a:lnSpc>
              <a:spcBef>
                <a:spcPts val="1000"/>
              </a:spcBef>
              <a:spcAft>
                <a:spcPts val="0"/>
              </a:spcAft>
              <a:buClr>
                <a:srgbClr val="4F81BD"/>
              </a:buClr>
              <a:buSzPts val="2800"/>
              <a:buChar char="•"/>
            </a:pPr>
            <a:r>
              <a:rPr lang="en-GB"/>
              <a:t>eerst…</a:t>
            </a:r>
            <a:endParaRPr/>
          </a:p>
          <a:p>
            <a:pPr marL="685800" lvl="1" indent="-228600" algn="l" rtl="0">
              <a:lnSpc>
                <a:spcPct val="90000"/>
              </a:lnSpc>
              <a:spcBef>
                <a:spcPts val="500"/>
              </a:spcBef>
              <a:spcAft>
                <a:spcPts val="0"/>
              </a:spcAft>
              <a:buClr>
                <a:srgbClr val="4F81BD"/>
              </a:buClr>
              <a:buSzPts val="2400"/>
              <a:buChar char="•"/>
            </a:pPr>
            <a:r>
              <a:rPr lang="en-GB"/>
              <a:t>minstens 5 m gespeeld worden = een pas van minstens 5m tussen 2 aanvallers buiten de cirkel</a:t>
            </a:r>
            <a:endParaRPr/>
          </a:p>
          <a:p>
            <a:pPr marL="685800" lvl="1" indent="-228600" algn="l" rtl="0">
              <a:lnSpc>
                <a:spcPct val="90000"/>
              </a:lnSpc>
              <a:spcBef>
                <a:spcPts val="500"/>
              </a:spcBef>
              <a:spcAft>
                <a:spcPts val="0"/>
              </a:spcAft>
              <a:buClr>
                <a:srgbClr val="4F81BD"/>
              </a:buClr>
              <a:buSzPts val="2400"/>
              <a:buChar char="•"/>
            </a:pPr>
            <a:r>
              <a:rPr lang="en-GB"/>
              <a:t>eerst drijffase van minstens 5m buiten de cirkel</a:t>
            </a:r>
            <a:endParaRPr/>
          </a:p>
        </p:txBody>
      </p:sp>
      <p:pic>
        <p:nvPicPr>
          <p:cNvPr id="317" name="Google Shape;317;p18"/>
          <p:cNvPicPr preferRelativeResize="0">
            <a:picLocks noGrp="1"/>
          </p:cNvPicPr>
          <p:nvPr>
            <p:ph type="body" idx="1"/>
          </p:nvPr>
        </p:nvPicPr>
        <p:blipFill rotWithShape="1">
          <a:blip r:embed="rId3">
            <a:alphaModFix/>
          </a:blip>
          <a:srcRect/>
          <a:stretch/>
        </p:blipFill>
        <p:spPr>
          <a:xfrm>
            <a:off x="5963400" y="2342250"/>
            <a:ext cx="5100300" cy="21009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2.5. Vrijeslag buiten de 23m zone – mag in de 	cirkel</a:t>
            </a:r>
            <a:endParaRPr/>
          </a:p>
        </p:txBody>
      </p:sp>
      <p:pic>
        <p:nvPicPr>
          <p:cNvPr id="323" name="Google Shape;323;p20"/>
          <p:cNvPicPr preferRelativeResize="0">
            <a:picLocks noGrp="1"/>
          </p:cNvPicPr>
          <p:nvPr>
            <p:ph type="body" idx="1"/>
          </p:nvPr>
        </p:nvPicPr>
        <p:blipFill rotWithShape="1">
          <a:blip r:embed="rId3">
            <a:alphaModFix/>
          </a:blip>
          <a:srcRect/>
          <a:stretch/>
        </p:blipFill>
        <p:spPr>
          <a:xfrm>
            <a:off x="868874" y="2014538"/>
            <a:ext cx="10525260" cy="4000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25f4cc2530d_0_2"/>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Inhoudstafel</a:t>
            </a:r>
            <a:endParaRPr/>
          </a:p>
        </p:txBody>
      </p:sp>
      <p:sp>
        <p:nvSpPr>
          <p:cNvPr id="110" name="Google Shape;110;g25f4cc2530d_0_2"/>
          <p:cNvSpPr txBox="1">
            <a:spLocks noGrp="1"/>
          </p:cNvSpPr>
          <p:nvPr>
            <p:ph type="body" idx="1"/>
          </p:nvPr>
        </p:nvSpPr>
        <p:spPr>
          <a:xfrm>
            <a:off x="4800600" y="1270750"/>
            <a:ext cx="6492300" cy="37416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111" name="Google Shape;111;g25f4cc2530d_0_2"/>
          <p:cNvSpPr txBox="1">
            <a:spLocks noGrp="1"/>
          </p:cNvSpPr>
          <p:nvPr>
            <p:ph type="body" idx="2"/>
          </p:nvPr>
        </p:nvSpPr>
        <p:spPr>
          <a:xfrm>
            <a:off x="457200" y="2400299"/>
            <a:ext cx="3200400" cy="3905100"/>
          </a:xfrm>
          <a:prstGeom prst="rect">
            <a:avLst/>
          </a:prstGeom>
          <a:noFill/>
          <a:ln>
            <a:noFill/>
          </a:ln>
        </p:spPr>
        <p:txBody>
          <a:bodyPr spcFirstLastPara="1" wrap="square" lIns="91425" tIns="45700" rIns="91425" bIns="45700" anchor="t" anchorCtr="0">
            <a:normAutofit fontScale="55000" lnSpcReduction="20000"/>
          </a:bodyPr>
          <a:lstStyle/>
          <a:p>
            <a:pPr marL="228600" lvl="0" indent="-228600" algn="l" rtl="0">
              <a:spcBef>
                <a:spcPts val="0"/>
              </a:spcBef>
              <a:spcAft>
                <a:spcPts val="0"/>
              </a:spcAft>
              <a:buClr>
                <a:schemeClr val="lt1"/>
              </a:buClr>
              <a:buSzPct val="100000"/>
              <a:buChar char="•"/>
            </a:pPr>
            <a:r>
              <a:rPr lang="en-GB" sz="2200" dirty="0"/>
              <a:t>het veld</a:t>
            </a:r>
            <a:endParaRPr dirty="0"/>
          </a:p>
          <a:p>
            <a:pPr marL="228600" lvl="0" indent="-228600" algn="l" rtl="0">
              <a:spcBef>
                <a:spcPts val="1000"/>
              </a:spcBef>
              <a:spcAft>
                <a:spcPts val="0"/>
              </a:spcAft>
              <a:buClr>
                <a:schemeClr val="lt1"/>
              </a:buClr>
              <a:buSzPct val="100000"/>
              <a:buChar char="•"/>
            </a:pPr>
            <a:r>
              <a:rPr lang="en-GB" sz="2200" dirty="0" err="1"/>
              <a:t>enkele</a:t>
            </a:r>
            <a:r>
              <a:rPr lang="en-GB" sz="2200" dirty="0"/>
              <a:t> </a:t>
            </a:r>
            <a:r>
              <a:rPr lang="en-GB" sz="2200" dirty="0" err="1"/>
              <a:t>spelregels</a:t>
            </a:r>
            <a:endParaRPr sz="2200" dirty="0"/>
          </a:p>
          <a:p>
            <a:pPr marL="228600" lvl="0" indent="-228600" algn="l" rtl="0">
              <a:spcBef>
                <a:spcPts val="1000"/>
              </a:spcBef>
              <a:spcAft>
                <a:spcPts val="0"/>
              </a:spcAft>
              <a:buClr>
                <a:schemeClr val="lt1"/>
              </a:buClr>
              <a:buSzPct val="100000"/>
              <a:buChar char="•"/>
            </a:pPr>
            <a:r>
              <a:rPr lang="en-GB" sz="2200" dirty="0" err="1"/>
              <a:t>scheidsrechters</a:t>
            </a:r>
            <a:endParaRPr sz="2200" dirty="0"/>
          </a:p>
          <a:p>
            <a:pPr marL="228600" lvl="0" indent="-228600" algn="l" rtl="0">
              <a:spcBef>
                <a:spcPts val="1000"/>
              </a:spcBef>
              <a:spcAft>
                <a:spcPts val="0"/>
              </a:spcAft>
              <a:buClr>
                <a:schemeClr val="lt1"/>
              </a:buClr>
              <a:buSzPct val="100000"/>
              <a:buChar char="•"/>
            </a:pPr>
            <a:r>
              <a:rPr lang="en-GB" sz="2200" dirty="0" err="1"/>
              <a:t>kapitein</a:t>
            </a:r>
            <a:endParaRPr sz="2200" dirty="0"/>
          </a:p>
          <a:p>
            <a:pPr marL="228600" lvl="0" indent="-228600" algn="l" rtl="0">
              <a:spcBef>
                <a:spcPts val="1000"/>
              </a:spcBef>
              <a:spcAft>
                <a:spcPts val="0"/>
              </a:spcAft>
              <a:buClr>
                <a:schemeClr val="lt1"/>
              </a:buClr>
              <a:buSzPct val="100000"/>
              <a:buChar char="•"/>
            </a:pPr>
            <a:r>
              <a:rPr lang="en-GB" sz="2200" dirty="0" err="1"/>
              <a:t>teammanager</a:t>
            </a:r>
            <a:r>
              <a:rPr lang="en-GB" sz="2200" dirty="0"/>
              <a:t> en coach -&gt; golden duo</a:t>
            </a:r>
            <a:endParaRPr sz="2200" dirty="0"/>
          </a:p>
          <a:p>
            <a:pPr marL="228600" lvl="0" indent="-228600" algn="l" rtl="0">
              <a:spcBef>
                <a:spcPts val="1000"/>
              </a:spcBef>
              <a:spcAft>
                <a:spcPts val="0"/>
              </a:spcAft>
              <a:buClr>
                <a:schemeClr val="lt1"/>
              </a:buClr>
              <a:buSzPct val="100000"/>
              <a:buChar char="•"/>
            </a:pPr>
            <a:r>
              <a:rPr lang="en-GB" sz="2200" dirty="0" err="1"/>
              <a:t>twizzit</a:t>
            </a:r>
            <a:r>
              <a:rPr lang="en-GB" sz="2200" dirty="0"/>
              <a:t> en </a:t>
            </a:r>
            <a:r>
              <a:rPr lang="en-GB" sz="2200" dirty="0" err="1"/>
              <a:t>hockeyapp</a:t>
            </a:r>
            <a:endParaRPr sz="2200" dirty="0"/>
          </a:p>
          <a:p>
            <a:pPr marL="228600" lvl="0" indent="-228600" algn="l" rtl="0">
              <a:spcBef>
                <a:spcPts val="1000"/>
              </a:spcBef>
              <a:spcAft>
                <a:spcPts val="0"/>
              </a:spcAft>
              <a:buClr>
                <a:schemeClr val="lt1"/>
              </a:buClr>
              <a:buSzPct val="100000"/>
              <a:buChar char="•"/>
            </a:pPr>
            <a:r>
              <a:rPr lang="en-GB" sz="2200" dirty="0" err="1"/>
              <a:t>overtal</a:t>
            </a:r>
            <a:r>
              <a:rPr lang="en-GB" sz="2200" dirty="0"/>
              <a:t> </a:t>
            </a:r>
            <a:endParaRPr dirty="0"/>
          </a:p>
          <a:p>
            <a:pPr marL="228600" lvl="0" indent="-228600" algn="l" rtl="0">
              <a:spcBef>
                <a:spcPts val="1000"/>
              </a:spcBef>
              <a:spcAft>
                <a:spcPts val="0"/>
              </a:spcAft>
              <a:buClr>
                <a:schemeClr val="lt1"/>
              </a:buClr>
              <a:buSzPct val="100000"/>
              <a:buChar char="•"/>
            </a:pPr>
            <a:r>
              <a:rPr lang="en-GB" sz="2200" dirty="0" err="1"/>
              <a:t>opwarming</a:t>
            </a:r>
            <a:endParaRPr sz="2200" dirty="0"/>
          </a:p>
          <a:p>
            <a:pPr marL="228600" lvl="0" indent="-228600" algn="l" rtl="0">
              <a:spcBef>
                <a:spcPts val="1000"/>
              </a:spcBef>
              <a:spcAft>
                <a:spcPts val="0"/>
              </a:spcAft>
              <a:buClr>
                <a:schemeClr val="lt1"/>
              </a:buClr>
              <a:buSzPct val="100000"/>
              <a:buChar char="•"/>
            </a:pPr>
            <a:r>
              <a:rPr lang="en-GB" sz="2200" dirty="0"/>
              <a:t>coach </a:t>
            </a:r>
            <a:r>
              <a:rPr lang="en-GB" sz="2200" dirty="0" err="1"/>
              <a:t>benodigdheden</a:t>
            </a:r>
            <a:endParaRPr sz="2200" dirty="0"/>
          </a:p>
          <a:p>
            <a:pPr marL="228600" lvl="0" indent="-228600" algn="l" rtl="0">
              <a:spcBef>
                <a:spcPts val="1000"/>
              </a:spcBef>
              <a:spcAft>
                <a:spcPts val="0"/>
              </a:spcAft>
              <a:buClr>
                <a:schemeClr val="lt1"/>
              </a:buClr>
              <a:buSzPct val="100000"/>
              <a:buChar char="•"/>
            </a:pPr>
            <a:r>
              <a:rPr lang="en-GB" sz="2200" dirty="0"/>
              <a:t>tactics - basics</a:t>
            </a:r>
            <a:endParaRPr dirty="0"/>
          </a:p>
          <a:p>
            <a:pPr marL="228600" lvl="0" indent="-228600" algn="l" rtl="0">
              <a:spcBef>
                <a:spcPts val="1000"/>
              </a:spcBef>
              <a:spcAft>
                <a:spcPts val="0"/>
              </a:spcAft>
              <a:buClr>
                <a:schemeClr val="lt1"/>
              </a:buClr>
              <a:buSzPct val="100000"/>
              <a:buChar char="•"/>
            </a:pPr>
            <a:r>
              <a:rPr lang="en-GB" sz="2200" dirty="0" err="1"/>
              <a:t>opstelling</a:t>
            </a:r>
            <a:endParaRPr sz="2200" dirty="0"/>
          </a:p>
          <a:p>
            <a:pPr marL="228600" lvl="0" indent="-228600" algn="l" rtl="0">
              <a:spcBef>
                <a:spcPts val="1000"/>
              </a:spcBef>
              <a:spcAft>
                <a:spcPts val="0"/>
              </a:spcAft>
              <a:buClr>
                <a:schemeClr val="lt1"/>
              </a:buClr>
              <a:buSzPct val="100000"/>
              <a:buChar char="•"/>
            </a:pPr>
            <a:r>
              <a:rPr lang="en-GB" sz="2200" dirty="0" err="1"/>
              <a:t>basisstrategie</a:t>
            </a:r>
            <a:r>
              <a:rPr lang="en-GB" sz="2200" dirty="0"/>
              <a:t> – </a:t>
            </a:r>
            <a:r>
              <a:rPr lang="en-GB" sz="2200" dirty="0" err="1"/>
              <a:t>aanval</a:t>
            </a:r>
            <a:endParaRPr sz="2200" dirty="0"/>
          </a:p>
          <a:p>
            <a:pPr marL="228600" lvl="0" indent="-228600" algn="l" rtl="0">
              <a:spcBef>
                <a:spcPts val="1000"/>
              </a:spcBef>
              <a:spcAft>
                <a:spcPts val="0"/>
              </a:spcAft>
              <a:buClr>
                <a:schemeClr val="lt1"/>
              </a:buClr>
              <a:buSzPct val="100000"/>
              <a:buChar char="•"/>
            </a:pPr>
            <a:r>
              <a:rPr lang="en-GB" sz="2200" dirty="0" err="1"/>
              <a:t>verdediging</a:t>
            </a:r>
            <a:endParaRPr lang="en-GB" sz="2200" dirty="0"/>
          </a:p>
          <a:p>
            <a:pPr marL="228600" lvl="0" indent="-228600" algn="l" rtl="0">
              <a:spcBef>
                <a:spcPts val="1000"/>
              </a:spcBef>
              <a:spcAft>
                <a:spcPts val="0"/>
              </a:spcAft>
              <a:buClr>
                <a:schemeClr val="lt1"/>
              </a:buClr>
              <a:buSzPct val="100000"/>
              <a:buChar char="•"/>
            </a:pPr>
            <a:r>
              <a:rPr lang="en-GB" sz="2200" dirty="0"/>
              <a:t>pc</a:t>
            </a:r>
            <a:endParaRPr sz="2200" dirty="0"/>
          </a:p>
          <a:p>
            <a:pPr marL="228600" lvl="0" indent="-228600" algn="l" rtl="0">
              <a:spcBef>
                <a:spcPts val="1000"/>
              </a:spcBef>
              <a:spcAft>
                <a:spcPts val="0"/>
              </a:spcAft>
              <a:buClr>
                <a:schemeClr val="lt1"/>
              </a:buClr>
              <a:buSzPct val="100000"/>
              <a:buChar char="•"/>
            </a:pPr>
            <a:r>
              <a:rPr lang="en-GB" sz="2200" dirty="0" err="1"/>
              <a:t>begrippenlijst</a:t>
            </a:r>
            <a:endParaRPr dirty="0"/>
          </a:p>
        </p:txBody>
      </p:sp>
      <p:pic>
        <p:nvPicPr>
          <p:cNvPr id="112" name="Google Shape;112;g25f4cc2530d_0_2"/>
          <p:cNvPicPr preferRelativeResize="0"/>
          <p:nvPr/>
        </p:nvPicPr>
        <p:blipFill>
          <a:blip r:embed="rId3">
            <a:alphaModFix/>
          </a:blip>
          <a:stretch>
            <a:fillRect/>
          </a:stretch>
        </p:blipFill>
        <p:spPr>
          <a:xfrm>
            <a:off x="4841075" y="1311100"/>
            <a:ext cx="6451825" cy="363221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PC</a:t>
            </a:r>
            <a:endParaRPr/>
          </a:p>
        </p:txBody>
      </p:sp>
      <p:pic>
        <p:nvPicPr>
          <p:cNvPr id="330" name="Google Shape;330;p21"/>
          <p:cNvPicPr preferRelativeResize="0">
            <a:picLocks noGrp="1"/>
          </p:cNvPicPr>
          <p:nvPr>
            <p:ph type="body" idx="1"/>
          </p:nvPr>
        </p:nvPicPr>
        <p:blipFill rotWithShape="1">
          <a:blip r:embed="rId3">
            <a:alphaModFix/>
          </a:blip>
          <a:srcRect/>
          <a:stretch/>
        </p:blipFill>
        <p:spPr>
          <a:xfrm>
            <a:off x="2351261" y="1825625"/>
            <a:ext cx="7489477" cy="435133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PC</a:t>
            </a:r>
            <a:endParaRPr/>
          </a:p>
        </p:txBody>
      </p:sp>
      <p:sp>
        <p:nvSpPr>
          <p:cNvPr id="337" name="Google Shape;337;p22"/>
          <p:cNvSpPr txBox="1">
            <a:spLocks noGrp="1"/>
          </p:cNvSpPr>
          <p:nvPr>
            <p:ph type="body" idx="1"/>
          </p:nvPr>
        </p:nvSpPr>
        <p:spPr>
          <a:xfrm>
            <a:off x="838200" y="1825624"/>
            <a:ext cx="10401300" cy="4448715"/>
          </a:xfrm>
          <a:prstGeom prst="rect">
            <a:avLst/>
          </a:prstGeom>
          <a:noFill/>
          <a:ln>
            <a:noFill/>
          </a:ln>
        </p:spPr>
        <p:txBody>
          <a:bodyPr spcFirstLastPara="1" wrap="square" lIns="91425" tIns="45700" rIns="91425" bIns="45700" anchor="t" anchorCtr="0">
            <a:normAutofit fontScale="85000" lnSpcReduction="20000"/>
          </a:bodyPr>
          <a:lstStyle/>
          <a:p>
            <a:pPr marL="228600" lvl="0" indent="-215265" algn="l" rtl="0">
              <a:lnSpc>
                <a:spcPct val="90000"/>
              </a:lnSpc>
              <a:spcBef>
                <a:spcPts val="0"/>
              </a:spcBef>
              <a:spcAft>
                <a:spcPts val="0"/>
              </a:spcAft>
              <a:buClr>
                <a:srgbClr val="4F81BD"/>
              </a:buClr>
              <a:buSzPct val="100000"/>
              <a:buChar char="•"/>
            </a:pPr>
            <a:r>
              <a:rPr lang="en-GB"/>
              <a:t>verdedigers:</a:t>
            </a:r>
            <a:endParaRPr/>
          </a:p>
          <a:p>
            <a:pPr marL="685800" lvl="1" indent="-217169" algn="l" rtl="0">
              <a:lnSpc>
                <a:spcPct val="90000"/>
              </a:lnSpc>
              <a:spcBef>
                <a:spcPts val="1700"/>
              </a:spcBef>
              <a:spcAft>
                <a:spcPts val="0"/>
              </a:spcAft>
              <a:buClr>
                <a:srgbClr val="4F81BD"/>
              </a:buClr>
              <a:buSzPct val="100000"/>
              <a:buChar char="•"/>
            </a:pPr>
            <a:r>
              <a:rPr lang="en-GB"/>
              <a:t>4 verdedigers + keeper in de goal -&gt; volledig achter de lijn (stick + voeten)</a:t>
            </a:r>
            <a:endParaRPr/>
          </a:p>
          <a:p>
            <a:pPr marL="685800" lvl="1" indent="-217169" algn="l" rtl="0">
              <a:lnSpc>
                <a:spcPct val="90000"/>
              </a:lnSpc>
              <a:spcBef>
                <a:spcPts val="500"/>
              </a:spcBef>
              <a:spcAft>
                <a:spcPts val="0"/>
              </a:spcAft>
              <a:buClr>
                <a:srgbClr val="4F81BD"/>
              </a:buClr>
              <a:buSzPct val="100000"/>
              <a:buChar char="•"/>
            </a:pPr>
            <a:r>
              <a:rPr lang="en-GB"/>
              <a:t>alle andere verdedigers -&gt; achter middenlijn</a:t>
            </a:r>
            <a:endParaRPr/>
          </a:p>
          <a:p>
            <a:pPr marL="685800" lvl="1" indent="-217169" algn="l" rtl="0">
              <a:lnSpc>
                <a:spcPct val="90000"/>
              </a:lnSpc>
              <a:spcBef>
                <a:spcPts val="500"/>
              </a:spcBef>
              <a:spcAft>
                <a:spcPts val="0"/>
              </a:spcAft>
              <a:buClr>
                <a:srgbClr val="4F81BD"/>
              </a:buClr>
              <a:buSzPct val="100000"/>
              <a:buChar char="•"/>
            </a:pPr>
            <a:r>
              <a:rPr lang="en-GB"/>
              <a:t>de verdedigers  -&gt; elk een masker (de eerste loper draagt vaak geen masker)</a:t>
            </a:r>
            <a:endParaRPr/>
          </a:p>
          <a:p>
            <a:pPr marL="685800" lvl="1" indent="-217169" algn="l" rtl="0">
              <a:lnSpc>
                <a:spcPct val="90000"/>
              </a:lnSpc>
              <a:spcBef>
                <a:spcPts val="500"/>
              </a:spcBef>
              <a:spcAft>
                <a:spcPts val="0"/>
              </a:spcAft>
              <a:buClr>
                <a:srgbClr val="4F81BD"/>
              </a:buClr>
              <a:buSzPct val="100000"/>
              <a:buChar char="•"/>
            </a:pPr>
            <a:r>
              <a:rPr lang="en-GB"/>
              <a:t>mogen pas uit de goal komen als pas door aanvallers gegeven wordt </a:t>
            </a:r>
            <a:endParaRPr/>
          </a:p>
          <a:p>
            <a:pPr marL="228600" lvl="0" indent="-215265" algn="l" rtl="0">
              <a:lnSpc>
                <a:spcPct val="90000"/>
              </a:lnSpc>
              <a:spcBef>
                <a:spcPts val="1000"/>
              </a:spcBef>
              <a:spcAft>
                <a:spcPts val="0"/>
              </a:spcAft>
              <a:buClr>
                <a:srgbClr val="4F81BD"/>
              </a:buClr>
              <a:buSzPct val="100000"/>
              <a:buChar char="•"/>
            </a:pPr>
            <a:r>
              <a:rPr lang="en-GB"/>
              <a:t>aanvallers:</a:t>
            </a:r>
            <a:endParaRPr/>
          </a:p>
          <a:p>
            <a:pPr marL="685800" lvl="1" indent="-217169" algn="l" rtl="0">
              <a:lnSpc>
                <a:spcPct val="90000"/>
              </a:lnSpc>
              <a:spcBef>
                <a:spcPts val="1700"/>
              </a:spcBef>
              <a:spcAft>
                <a:spcPts val="0"/>
              </a:spcAft>
              <a:buClr>
                <a:srgbClr val="4F81BD"/>
              </a:buClr>
              <a:buSzPct val="100000"/>
              <a:buChar char="•"/>
            </a:pPr>
            <a:r>
              <a:rPr lang="en-GB"/>
              <a:t>aangever van pas -&gt; minstens 10m van de goal (2de stip) met minimaal 1 voet buiten het veld</a:t>
            </a:r>
            <a:endParaRPr/>
          </a:p>
          <a:p>
            <a:pPr marL="685800" lvl="1" indent="-217169" algn="l" rtl="0">
              <a:lnSpc>
                <a:spcPct val="90000"/>
              </a:lnSpc>
              <a:spcBef>
                <a:spcPts val="500"/>
              </a:spcBef>
              <a:spcAft>
                <a:spcPts val="0"/>
              </a:spcAft>
              <a:buClr>
                <a:srgbClr val="4F81BD"/>
              </a:buClr>
              <a:buSzPct val="100000"/>
              <a:buChar char="•"/>
            </a:pPr>
            <a:r>
              <a:rPr lang="en-GB"/>
              <a:t>andere aanvallers zijn  niet verplicht om achter de middellijn te staan (plaats vrij te kiezen)</a:t>
            </a:r>
            <a:endParaRPr/>
          </a:p>
          <a:p>
            <a:pPr marL="685800" lvl="1" indent="-217169" algn="l" rtl="0">
              <a:lnSpc>
                <a:spcPct val="90000"/>
              </a:lnSpc>
              <a:spcBef>
                <a:spcPts val="500"/>
              </a:spcBef>
              <a:spcAft>
                <a:spcPts val="0"/>
              </a:spcAft>
              <a:buClr>
                <a:srgbClr val="4F81BD"/>
              </a:buClr>
              <a:buSzPct val="100000"/>
              <a:buChar char="•"/>
            </a:pPr>
            <a:r>
              <a:rPr lang="en-GB"/>
              <a:t>pas -&gt; geven als de scheids ‘PC!!’ roept</a:t>
            </a:r>
            <a:endParaRPr/>
          </a:p>
          <a:p>
            <a:pPr marL="685800" lvl="1" indent="-217169" algn="l" rtl="0">
              <a:lnSpc>
                <a:spcPct val="90000"/>
              </a:lnSpc>
              <a:spcBef>
                <a:spcPts val="500"/>
              </a:spcBef>
              <a:spcAft>
                <a:spcPts val="0"/>
              </a:spcAft>
              <a:buClr>
                <a:srgbClr val="4F81BD"/>
              </a:buClr>
              <a:buSzPct val="100000"/>
              <a:buChar char="•"/>
            </a:pPr>
            <a:r>
              <a:rPr lang="en-GB"/>
              <a:t>pas -&gt; in één vloeiende beweging gebeuren -&gt; geen schijnbeweging</a:t>
            </a:r>
            <a:endParaRPr/>
          </a:p>
          <a:p>
            <a:pPr marL="685800" lvl="1" indent="-217169" algn="l" rtl="0">
              <a:lnSpc>
                <a:spcPct val="90000"/>
              </a:lnSpc>
              <a:spcBef>
                <a:spcPts val="500"/>
              </a:spcBef>
              <a:spcAft>
                <a:spcPts val="0"/>
              </a:spcAft>
              <a:buClr>
                <a:srgbClr val="4F81BD"/>
              </a:buClr>
              <a:buSzPct val="100000"/>
              <a:buChar char="•"/>
            </a:pPr>
            <a:r>
              <a:rPr lang="en-GB"/>
              <a:t>bal moet EERST buiten de cirkel en terug in cirkel om te scoren -&gt; geen fout als bal niet buiten de cirkel is gegaan, maar bal in de goal is dan geen doelpunt</a:t>
            </a:r>
            <a:endParaRPr/>
          </a:p>
          <a:p>
            <a:pPr marL="685800" lvl="1" indent="-217169" algn="l" rtl="0">
              <a:lnSpc>
                <a:spcPct val="90000"/>
              </a:lnSpc>
              <a:spcBef>
                <a:spcPts val="500"/>
              </a:spcBef>
              <a:spcAft>
                <a:spcPts val="0"/>
              </a:spcAft>
              <a:buClr>
                <a:srgbClr val="4F81BD"/>
              </a:buClr>
              <a:buSzPct val="100000"/>
              <a:buChar char="•"/>
            </a:pPr>
            <a:r>
              <a:rPr lang="en-GB"/>
              <a:t>eerste shot op doel mag niet hoger dan de plank over de doellijn. Vanaf tweede shot mag bal WEL hoger dan de plank over doellijn.</a:t>
            </a:r>
            <a:endParaRPr/>
          </a:p>
          <a:p>
            <a:pPr marL="228600" lvl="0" indent="-77470" algn="l" rtl="0">
              <a:lnSpc>
                <a:spcPct val="90000"/>
              </a:lnSpc>
              <a:spcBef>
                <a:spcPts val="1000"/>
              </a:spcBef>
              <a:spcAft>
                <a:spcPts val="0"/>
              </a:spcAft>
              <a:buClr>
                <a:srgbClr val="4F81BD"/>
              </a:buClr>
              <a:buSzPct val="1000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PC</a:t>
            </a:r>
            <a:endParaRPr/>
          </a:p>
        </p:txBody>
      </p:sp>
      <p:sp>
        <p:nvSpPr>
          <p:cNvPr id="344" name="Google Shape;344;p23"/>
          <p:cNvSpPr txBox="1">
            <a:spLocks noGrp="1"/>
          </p:cNvSpPr>
          <p:nvPr>
            <p:ph type="body" idx="1"/>
          </p:nvPr>
        </p:nvSpPr>
        <p:spPr>
          <a:xfrm>
            <a:off x="838200" y="1825625"/>
            <a:ext cx="104013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dirty="0"/>
              <a:t>de </a:t>
            </a:r>
            <a:r>
              <a:rPr lang="en-GB" dirty="0" err="1"/>
              <a:t>fase</a:t>
            </a:r>
            <a:r>
              <a:rPr lang="en-GB" dirty="0"/>
              <a:t>  van </a:t>
            </a:r>
            <a:r>
              <a:rPr lang="en-GB" dirty="0" err="1"/>
              <a:t>een</a:t>
            </a:r>
            <a:r>
              <a:rPr lang="en-GB" dirty="0"/>
              <a:t> pc (</a:t>
            </a:r>
            <a:r>
              <a:rPr lang="en-GB" dirty="0" err="1"/>
              <a:t>dus</a:t>
            </a:r>
            <a:r>
              <a:rPr lang="en-GB" dirty="0"/>
              <a:t> de PC-regels) </a:t>
            </a:r>
            <a:r>
              <a:rPr lang="en-GB" dirty="0" err="1"/>
              <a:t>eindigt</a:t>
            </a:r>
            <a:r>
              <a:rPr lang="en-GB" dirty="0"/>
              <a:t> pas </a:t>
            </a:r>
            <a:r>
              <a:rPr lang="en-GB" dirty="0" err="1"/>
              <a:t>als</a:t>
            </a:r>
            <a:r>
              <a:rPr lang="en-GB" dirty="0"/>
              <a:t>:</a:t>
            </a:r>
            <a:endParaRPr dirty="0"/>
          </a:p>
          <a:p>
            <a:pPr marL="685800" lvl="1" indent="-228600" algn="l" rtl="0">
              <a:lnSpc>
                <a:spcPct val="90000"/>
              </a:lnSpc>
              <a:spcBef>
                <a:spcPts val="500"/>
              </a:spcBef>
              <a:spcAft>
                <a:spcPts val="0"/>
              </a:spcAft>
              <a:buClr>
                <a:srgbClr val="4F81BD"/>
              </a:buClr>
              <a:buSzPts val="2400"/>
              <a:buChar char="•"/>
            </a:pPr>
            <a:r>
              <a:rPr lang="en-GB" dirty="0"/>
              <a:t>er </a:t>
            </a:r>
            <a:r>
              <a:rPr lang="en-GB" dirty="0" err="1"/>
              <a:t>gescoord</a:t>
            </a:r>
            <a:r>
              <a:rPr lang="en-GB" dirty="0"/>
              <a:t> is</a:t>
            </a:r>
            <a:endParaRPr dirty="0"/>
          </a:p>
          <a:p>
            <a:pPr marL="685800" lvl="1" indent="-228600" algn="l" rtl="0">
              <a:lnSpc>
                <a:spcPct val="90000"/>
              </a:lnSpc>
              <a:spcBef>
                <a:spcPts val="500"/>
              </a:spcBef>
              <a:spcAft>
                <a:spcPts val="0"/>
              </a:spcAft>
              <a:buClr>
                <a:srgbClr val="4F81BD"/>
              </a:buClr>
              <a:buSzPts val="2400"/>
              <a:buChar char="•"/>
            </a:pPr>
            <a:r>
              <a:rPr lang="en-GB" dirty="0"/>
              <a:t>de </a:t>
            </a:r>
            <a:r>
              <a:rPr lang="en-GB" dirty="0" err="1"/>
              <a:t>bal</a:t>
            </a:r>
            <a:r>
              <a:rPr lang="en-GB" dirty="0"/>
              <a:t> </a:t>
            </a:r>
            <a:r>
              <a:rPr lang="en-GB" dirty="0" err="1"/>
              <a:t>buiten</a:t>
            </a:r>
            <a:r>
              <a:rPr lang="en-GB" dirty="0"/>
              <a:t> het veld is </a:t>
            </a:r>
            <a:endParaRPr dirty="0"/>
          </a:p>
          <a:p>
            <a:pPr marL="685800" lvl="1" indent="-228600" algn="l" rtl="0">
              <a:lnSpc>
                <a:spcPct val="90000"/>
              </a:lnSpc>
              <a:spcBef>
                <a:spcPts val="500"/>
              </a:spcBef>
              <a:spcAft>
                <a:spcPts val="0"/>
              </a:spcAft>
              <a:buClr>
                <a:srgbClr val="4F81BD"/>
              </a:buClr>
              <a:buSzPts val="2400"/>
              <a:buChar char="•"/>
            </a:pPr>
            <a:r>
              <a:rPr lang="en-GB" dirty="0"/>
              <a:t>er </a:t>
            </a:r>
            <a:r>
              <a:rPr lang="en-GB" dirty="0" err="1"/>
              <a:t>een</a:t>
            </a:r>
            <a:r>
              <a:rPr lang="en-GB" dirty="0"/>
              <a:t> </a:t>
            </a:r>
            <a:r>
              <a:rPr lang="en-GB" dirty="0" err="1"/>
              <a:t>nieuwe</a:t>
            </a:r>
            <a:r>
              <a:rPr lang="en-GB" dirty="0"/>
              <a:t> </a:t>
            </a:r>
            <a:r>
              <a:rPr lang="en-GB" dirty="0" err="1"/>
              <a:t>overtreding</a:t>
            </a:r>
            <a:r>
              <a:rPr lang="en-GB" dirty="0"/>
              <a:t> is </a:t>
            </a:r>
            <a:endParaRPr dirty="0"/>
          </a:p>
          <a:p>
            <a:pPr marL="685800" lvl="1" indent="-228600" algn="l" rtl="0">
              <a:lnSpc>
                <a:spcPct val="90000"/>
              </a:lnSpc>
              <a:spcBef>
                <a:spcPts val="500"/>
              </a:spcBef>
              <a:spcAft>
                <a:spcPts val="0"/>
              </a:spcAft>
              <a:buClr>
                <a:srgbClr val="4F81BD"/>
              </a:buClr>
              <a:buSzPts val="2400"/>
              <a:buChar char="•"/>
            </a:pPr>
            <a:r>
              <a:rPr lang="en-GB" dirty="0"/>
              <a:t>de </a:t>
            </a:r>
            <a:r>
              <a:rPr lang="en-GB" dirty="0" err="1"/>
              <a:t>bal</a:t>
            </a:r>
            <a:r>
              <a:rPr lang="en-GB" dirty="0"/>
              <a:t> </a:t>
            </a:r>
            <a:r>
              <a:rPr lang="en-GB" dirty="0" err="1"/>
              <a:t>meer</a:t>
            </a:r>
            <a:r>
              <a:rPr lang="en-GB" dirty="0"/>
              <a:t> dan 5 meter </a:t>
            </a:r>
            <a:r>
              <a:rPr lang="en-GB" dirty="0" err="1"/>
              <a:t>buiten</a:t>
            </a:r>
            <a:r>
              <a:rPr lang="en-GB" dirty="0"/>
              <a:t> de </a:t>
            </a:r>
            <a:r>
              <a:rPr lang="en-GB" dirty="0" err="1"/>
              <a:t>cirkel</a:t>
            </a:r>
            <a:r>
              <a:rPr lang="en-GB" dirty="0"/>
              <a:t> is</a:t>
            </a:r>
            <a:endParaRPr dirty="0"/>
          </a:p>
          <a:p>
            <a:pPr marL="228600" lvl="0" indent="-228600" algn="l" rtl="0">
              <a:lnSpc>
                <a:spcPct val="90000"/>
              </a:lnSpc>
              <a:spcBef>
                <a:spcPts val="1000"/>
              </a:spcBef>
              <a:spcAft>
                <a:spcPts val="0"/>
              </a:spcAft>
              <a:buClr>
                <a:srgbClr val="4F81BD"/>
              </a:buClr>
              <a:buSzPts val="2800"/>
              <a:buChar char="•"/>
            </a:pPr>
            <a:r>
              <a:rPr lang="en-GB" dirty="0"/>
              <a:t>OPLETTEN </a:t>
            </a:r>
            <a:r>
              <a:rPr lang="en-GB" dirty="0" err="1"/>
              <a:t>een</a:t>
            </a:r>
            <a:r>
              <a:rPr lang="en-GB" dirty="0"/>
              <a:t> </a:t>
            </a:r>
            <a:r>
              <a:rPr lang="en-GB" dirty="0" err="1"/>
              <a:t>overtreding</a:t>
            </a:r>
            <a:r>
              <a:rPr lang="en-GB" dirty="0"/>
              <a:t> die </a:t>
            </a:r>
            <a:r>
              <a:rPr lang="en-GB" dirty="0" err="1"/>
              <a:t>een</a:t>
            </a:r>
            <a:r>
              <a:rPr lang="en-GB" dirty="0"/>
              <a:t> </a:t>
            </a:r>
            <a:r>
              <a:rPr lang="en-GB" dirty="0" err="1"/>
              <a:t>zekere</a:t>
            </a:r>
            <a:r>
              <a:rPr lang="en-GB" dirty="0"/>
              <a:t> goal </a:t>
            </a:r>
            <a:r>
              <a:rPr lang="en-GB" dirty="0" err="1"/>
              <a:t>verijdelt</a:t>
            </a:r>
            <a:r>
              <a:rPr lang="en-GB" dirty="0"/>
              <a:t> -&gt; </a:t>
            </a:r>
            <a:r>
              <a:rPr lang="en-GB" dirty="0" err="1"/>
              <a:t>strafbal</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10;&#10;Description automatically generated">
            <a:extLst>
              <a:ext uri="{FF2B5EF4-FFF2-40B4-BE49-F238E27FC236}">
                <a16:creationId xmlns:a16="http://schemas.microsoft.com/office/drawing/2014/main" id="{D47D7F59-4EBE-BC0E-AB79-E32F384B02C0}"/>
              </a:ext>
            </a:extLst>
          </p:cNvPr>
          <p:cNvPicPr>
            <a:picLocks noGrp="1" noChangeAspect="1"/>
          </p:cNvPicPr>
          <p:nvPr>
            <p:ph idx="1"/>
          </p:nvPr>
        </p:nvPicPr>
        <p:blipFill>
          <a:blip r:embed="rId2"/>
          <a:stretch>
            <a:fillRect/>
          </a:stretch>
        </p:blipFill>
        <p:spPr>
          <a:xfrm>
            <a:off x="7146778" y="643467"/>
            <a:ext cx="4749394" cy="5025814"/>
          </a:xfrm>
          <a:prstGeom prst="rect">
            <a:avLst/>
          </a:prstGeom>
        </p:spPr>
      </p:pic>
      <p:sp>
        <p:nvSpPr>
          <p:cNvPr id="4" name="Title 3">
            <a:extLst>
              <a:ext uri="{FF2B5EF4-FFF2-40B4-BE49-F238E27FC236}">
                <a16:creationId xmlns:a16="http://schemas.microsoft.com/office/drawing/2014/main" id="{AEE9AF70-E864-ECF3-1933-6B259AC87AF0}"/>
              </a:ext>
            </a:extLst>
          </p:cNvPr>
          <p:cNvSpPr>
            <a:spLocks noGrp="1"/>
          </p:cNvSpPr>
          <p:nvPr>
            <p:ph type="title"/>
          </p:nvPr>
        </p:nvSpPr>
        <p:spPr/>
        <p:txBody>
          <a:bodyPr/>
          <a:lstStyle/>
          <a:p>
            <a:r>
              <a:rPr lang="en-GB" dirty="0"/>
              <a:t>Extra </a:t>
            </a:r>
            <a:r>
              <a:rPr lang="en-GB" dirty="0" err="1"/>
              <a:t>oefenen</a:t>
            </a:r>
            <a:r>
              <a:rPr lang="en-GB" dirty="0"/>
              <a:t> -&gt; </a:t>
            </a:r>
            <a:r>
              <a:rPr lang="en-GB" dirty="0" err="1"/>
              <a:t>Drillster</a:t>
            </a:r>
            <a:endParaRPr lang="en-GB" dirty="0"/>
          </a:p>
        </p:txBody>
      </p:sp>
      <p:sp>
        <p:nvSpPr>
          <p:cNvPr id="6" name="Text Placeholder 2">
            <a:extLst>
              <a:ext uri="{FF2B5EF4-FFF2-40B4-BE49-F238E27FC236}">
                <a16:creationId xmlns:a16="http://schemas.microsoft.com/office/drawing/2014/main" id="{79ACF27B-8DB4-279B-A92B-FE0A44B5D943}"/>
              </a:ext>
            </a:extLst>
          </p:cNvPr>
          <p:cNvSpPr txBox="1">
            <a:spLocks/>
          </p:cNvSpPr>
          <p:nvPr/>
        </p:nvSpPr>
        <p:spPr>
          <a:xfrm>
            <a:off x="839788" y="1825625"/>
            <a:ext cx="6359034"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app -&gt; </a:t>
            </a:r>
            <a:r>
              <a:rPr lang="en-GB" dirty="0" err="1"/>
              <a:t>oefenen</a:t>
            </a:r>
            <a:r>
              <a:rPr lang="en-GB" dirty="0"/>
              <a:t> van </a:t>
            </a:r>
            <a:r>
              <a:rPr lang="en-GB" dirty="0" err="1"/>
              <a:t>spelregels</a:t>
            </a:r>
            <a:endParaRPr lang="en-GB" dirty="0"/>
          </a:p>
          <a:p>
            <a:r>
              <a:rPr lang="en-GB" dirty="0">
                <a:hlinkClick r:id="rId3"/>
              </a:rPr>
              <a:t>https://hockeyumpire.drillster.net/nl/ </a:t>
            </a:r>
            <a:endParaRPr lang="en-GB" dirty="0"/>
          </a:p>
          <a:p>
            <a:r>
              <a:rPr lang="en-GB" dirty="0" err="1"/>
              <a:t>vraag</a:t>
            </a:r>
            <a:r>
              <a:rPr lang="en-GB" dirty="0"/>
              <a:t> je </a:t>
            </a:r>
            <a:r>
              <a:rPr lang="en-GB" dirty="0" err="1"/>
              <a:t>drillsteraccount</a:t>
            </a:r>
            <a:r>
              <a:rPr lang="en-GB" dirty="0"/>
              <a:t> </a:t>
            </a:r>
            <a:r>
              <a:rPr lang="en-GB" dirty="0" err="1"/>
              <a:t>aan</a:t>
            </a:r>
            <a:r>
              <a:rPr lang="en-GB" dirty="0"/>
              <a:t> </a:t>
            </a:r>
            <a:r>
              <a:rPr lang="en-GB" dirty="0" err="1"/>
              <a:t>bij</a:t>
            </a:r>
            <a:r>
              <a:rPr lang="en-GB" dirty="0"/>
              <a:t> Bavo/Pierre</a:t>
            </a:r>
          </a:p>
          <a:p>
            <a:r>
              <a:rPr lang="en-GB" dirty="0" err="1"/>
              <a:t>werkwijze</a:t>
            </a:r>
            <a:r>
              <a:rPr lang="en-GB" dirty="0"/>
              <a:t>:</a:t>
            </a:r>
          </a:p>
          <a:p>
            <a:pPr lvl="1"/>
            <a:r>
              <a:rPr lang="en-GB" dirty="0" err="1"/>
              <a:t>kwizvragen</a:t>
            </a:r>
            <a:r>
              <a:rPr lang="en-GB" dirty="0"/>
              <a:t> </a:t>
            </a:r>
            <a:r>
              <a:rPr lang="en-GB" dirty="0" err="1"/>
              <a:t>blijven</a:t>
            </a:r>
            <a:r>
              <a:rPr lang="en-GB" dirty="0"/>
              <a:t> </a:t>
            </a:r>
            <a:r>
              <a:rPr lang="en-GB" dirty="0" err="1"/>
              <a:t>aflopen</a:t>
            </a:r>
            <a:r>
              <a:rPr lang="en-GB" dirty="0"/>
              <a:t> tot je ze </a:t>
            </a:r>
            <a:r>
              <a:rPr lang="en-GB" dirty="0" err="1"/>
              <a:t>allemaal</a:t>
            </a:r>
            <a:r>
              <a:rPr lang="en-GB" dirty="0"/>
              <a:t> </a:t>
            </a:r>
            <a:r>
              <a:rPr lang="en-GB" dirty="0" err="1"/>
              <a:t>kent</a:t>
            </a:r>
            <a:endParaRPr lang="en-GB" dirty="0"/>
          </a:p>
          <a:p>
            <a:pPr lvl="1"/>
            <a:r>
              <a:rPr lang="en-GB" dirty="0"/>
              <a:t>examen </a:t>
            </a:r>
            <a:r>
              <a:rPr lang="en-GB" dirty="0" err="1"/>
              <a:t>verplicht</a:t>
            </a:r>
            <a:r>
              <a:rPr lang="en-GB" dirty="0"/>
              <a:t> </a:t>
            </a:r>
            <a:r>
              <a:rPr lang="en-GB" dirty="0" err="1"/>
              <a:t>vanaf</a:t>
            </a:r>
            <a:r>
              <a:rPr lang="en-GB" dirty="0"/>
              <a:t> U12</a:t>
            </a:r>
          </a:p>
        </p:txBody>
      </p:sp>
    </p:spTree>
    <p:extLst>
      <p:ext uri="{BB962C8B-B14F-4D97-AF65-F5344CB8AC3E}">
        <p14:creationId xmlns:p14="http://schemas.microsoft.com/office/powerpoint/2010/main" val="285027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Scheidsrechters</a:t>
            </a:r>
            <a:endParaRPr/>
          </a:p>
        </p:txBody>
      </p:sp>
      <p:sp>
        <p:nvSpPr>
          <p:cNvPr id="350" name="Google Shape;350;p24"/>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351" name="Google Shape;351;p2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352" name="Google Shape;352;p24"/>
          <p:cNvPicPr preferRelativeResize="0"/>
          <p:nvPr/>
        </p:nvPicPr>
        <p:blipFill rotWithShape="1">
          <a:blip r:embed="rId3">
            <a:alphaModFix/>
          </a:blip>
          <a:srcRect/>
          <a:stretch/>
        </p:blipFill>
        <p:spPr>
          <a:xfrm>
            <a:off x="4561163" y="758965"/>
            <a:ext cx="7309104" cy="509996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Veld in 2 gelijke driehoeken</a:t>
            </a:r>
            <a:endParaRPr/>
          </a:p>
        </p:txBody>
      </p:sp>
      <p:pic>
        <p:nvPicPr>
          <p:cNvPr id="359" name="Google Shape;359;p25"/>
          <p:cNvPicPr preferRelativeResize="0">
            <a:picLocks noGrp="1"/>
          </p:cNvPicPr>
          <p:nvPr>
            <p:ph type="body" idx="1"/>
          </p:nvPr>
        </p:nvPicPr>
        <p:blipFill rotWithShape="1">
          <a:blip r:embed="rId3">
            <a:alphaModFix/>
          </a:blip>
          <a:srcRect/>
          <a:stretch/>
        </p:blipFill>
        <p:spPr>
          <a:xfrm>
            <a:off x="2032815" y="1825625"/>
            <a:ext cx="8126369" cy="435133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Wie mag waar fluiten?</a:t>
            </a:r>
            <a:endParaRPr/>
          </a:p>
        </p:txBody>
      </p:sp>
      <p:pic>
        <p:nvPicPr>
          <p:cNvPr id="366" name="Google Shape;366;p26"/>
          <p:cNvPicPr preferRelativeResize="0">
            <a:picLocks noGrp="1"/>
          </p:cNvPicPr>
          <p:nvPr>
            <p:ph type="body" idx="1"/>
          </p:nvPr>
        </p:nvPicPr>
        <p:blipFill rotWithShape="1">
          <a:blip r:embed="rId3">
            <a:alphaModFix/>
          </a:blip>
          <a:srcRect/>
          <a:stretch/>
        </p:blipFill>
        <p:spPr>
          <a:xfrm>
            <a:off x="1994073" y="1825625"/>
            <a:ext cx="8203853" cy="435133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504D"/>
              </a:buClr>
              <a:buSzPts val="3200"/>
              <a:buFont typeface="Calibri"/>
              <a:buNone/>
            </a:pPr>
            <a:r>
              <a:rPr lang="en-GB"/>
              <a:t>Looplijnen</a:t>
            </a:r>
            <a:endParaRPr/>
          </a:p>
        </p:txBody>
      </p:sp>
      <p:sp>
        <p:nvSpPr>
          <p:cNvPr id="372" name="Google Shape;372;p27"/>
          <p:cNvSpPr txBox="1">
            <a:spLocks noGrp="1"/>
          </p:cNvSpPr>
          <p:nvPr>
            <p:ph type="body" idx="2"/>
          </p:nvPr>
        </p:nvSpPr>
        <p:spPr>
          <a:xfrm>
            <a:off x="839788" y="2057400"/>
            <a:ext cx="4089051" cy="3811588"/>
          </a:xfrm>
          <a:prstGeom prst="rect">
            <a:avLst/>
          </a:prstGeom>
          <a:noFill/>
          <a:ln>
            <a:noFill/>
          </a:ln>
        </p:spPr>
        <p:txBody>
          <a:bodyPr spcFirstLastPara="1" wrap="square" lIns="91425" tIns="45700" rIns="91425" bIns="45700" anchor="t" anchorCtr="0">
            <a:normAutofit/>
          </a:bodyPr>
          <a:lstStyle/>
          <a:p>
            <a:pPr marL="285750" lvl="0" indent="-184150" algn="l" rtl="0">
              <a:lnSpc>
                <a:spcPct val="90000"/>
              </a:lnSpc>
              <a:spcBef>
                <a:spcPts val="0"/>
              </a:spcBef>
              <a:spcAft>
                <a:spcPts val="0"/>
              </a:spcAft>
              <a:buClr>
                <a:srgbClr val="4F81BD"/>
              </a:buClr>
              <a:buSzPts val="1600"/>
              <a:buFont typeface="Calibri"/>
              <a:buNone/>
            </a:pPr>
            <a:endParaRPr/>
          </a:p>
          <a:p>
            <a:pPr marL="285750" lvl="0" indent="-285750" algn="l" rtl="0">
              <a:lnSpc>
                <a:spcPct val="90000"/>
              </a:lnSpc>
              <a:spcBef>
                <a:spcPts val="1000"/>
              </a:spcBef>
              <a:spcAft>
                <a:spcPts val="0"/>
              </a:spcAft>
              <a:buClr>
                <a:srgbClr val="4F81BD"/>
              </a:buClr>
              <a:buSzPts val="1600"/>
              <a:buFont typeface="Calibri"/>
              <a:buChar char="-"/>
            </a:pPr>
            <a:r>
              <a:rPr lang="en-GB"/>
              <a:t>ideale looplijn van een scheidsrechter zie afbeelding</a:t>
            </a:r>
            <a:endParaRPr/>
          </a:p>
          <a:p>
            <a:pPr marL="285750" lvl="0" indent="-285750" algn="l" rtl="0">
              <a:lnSpc>
                <a:spcPct val="90000"/>
              </a:lnSpc>
              <a:spcBef>
                <a:spcPts val="1000"/>
              </a:spcBef>
              <a:spcAft>
                <a:spcPts val="0"/>
              </a:spcAft>
              <a:buClr>
                <a:srgbClr val="4F81BD"/>
              </a:buClr>
              <a:buSzPts val="1600"/>
              <a:buFont typeface="Calibri"/>
              <a:buChar char="-"/>
            </a:pPr>
            <a:r>
              <a:rPr lang="en-GB"/>
              <a:t>loop zo veel mogelijk VÓÓR de aanvallers</a:t>
            </a:r>
            <a:endParaRPr/>
          </a:p>
          <a:p>
            <a:pPr marL="285750" lvl="0" indent="-285750" algn="l" rtl="0">
              <a:lnSpc>
                <a:spcPct val="90000"/>
              </a:lnSpc>
              <a:spcBef>
                <a:spcPts val="1000"/>
              </a:spcBef>
              <a:spcAft>
                <a:spcPts val="0"/>
              </a:spcAft>
              <a:buClr>
                <a:srgbClr val="4F81BD"/>
              </a:buClr>
              <a:buSzPts val="1600"/>
              <a:buFont typeface="Calibri"/>
              <a:buChar char="-"/>
            </a:pPr>
            <a:r>
              <a:rPr lang="en-GB"/>
              <a:t>probeer zo snel mogelijk op je eigen achterlijn te staan als het spel naar jouw cirkel komt -&gt; BASE (naast goal)</a:t>
            </a:r>
            <a:endParaRPr/>
          </a:p>
        </p:txBody>
      </p:sp>
      <p:pic>
        <p:nvPicPr>
          <p:cNvPr id="373" name="Google Shape;373;p27"/>
          <p:cNvPicPr preferRelativeResize="0">
            <a:picLocks noGrp="1"/>
          </p:cNvPicPr>
          <p:nvPr>
            <p:ph type="body" idx="1"/>
          </p:nvPr>
        </p:nvPicPr>
        <p:blipFill rotWithShape="1">
          <a:blip r:embed="rId3">
            <a:alphaModFix/>
          </a:blip>
          <a:srcRect/>
          <a:stretch/>
        </p:blipFill>
        <p:spPr>
          <a:xfrm>
            <a:off x="5183188" y="1474492"/>
            <a:ext cx="6852684" cy="432940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28"/>
          <p:cNvSpPr txBox="1">
            <a:spLocks noGrp="1"/>
          </p:cNvSpPr>
          <p:nvPr>
            <p:ph type="title"/>
          </p:nvPr>
        </p:nvSpPr>
        <p:spPr>
          <a:xfrm>
            <a:off x="532015" y="4495568"/>
            <a:ext cx="3861960" cy="190523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3200"/>
              <a:buFont typeface="Calibri"/>
              <a:buNone/>
            </a:pPr>
            <a:r>
              <a:rPr lang="en-GB" sz="3200"/>
              <a:t>Straf kaarten</a:t>
            </a:r>
            <a:endParaRPr/>
          </a:p>
        </p:txBody>
      </p:sp>
      <p:pic>
        <p:nvPicPr>
          <p:cNvPr id="380" name="Google Shape;380;p28" descr="Spelregelcafés voor al jouw vragen over de (nieuwe) spelregels"/>
          <p:cNvPicPr preferRelativeResize="0"/>
          <p:nvPr/>
        </p:nvPicPr>
        <p:blipFill rotWithShape="1">
          <a:blip r:embed="rId3">
            <a:alphaModFix/>
          </a:blip>
          <a:srcRect l="2645" r="1" b="2"/>
          <a:stretch/>
        </p:blipFill>
        <p:spPr>
          <a:xfrm>
            <a:off x="838200" y="364143"/>
            <a:ext cx="3335789" cy="3426462"/>
          </a:xfrm>
          <a:prstGeom prst="rect">
            <a:avLst/>
          </a:prstGeom>
          <a:noFill/>
          <a:ln>
            <a:noFill/>
          </a:ln>
        </p:spPr>
      </p:pic>
      <p:pic>
        <p:nvPicPr>
          <p:cNvPr id="381" name="Google Shape;381;p28" descr="hockey spelregels in een notendop"/>
          <p:cNvPicPr preferRelativeResize="0"/>
          <p:nvPr/>
        </p:nvPicPr>
        <p:blipFill rotWithShape="1">
          <a:blip r:embed="rId4">
            <a:alphaModFix/>
          </a:blip>
          <a:srcRect t="4585" r="-2" b="400"/>
          <a:stretch/>
        </p:blipFill>
        <p:spPr>
          <a:xfrm>
            <a:off x="4466396" y="364142"/>
            <a:ext cx="3336953" cy="3426462"/>
          </a:xfrm>
          <a:prstGeom prst="rect">
            <a:avLst/>
          </a:prstGeom>
          <a:noFill/>
          <a:ln>
            <a:noFill/>
          </a:ln>
        </p:spPr>
      </p:pic>
      <p:pic>
        <p:nvPicPr>
          <p:cNvPr id="382" name="Google Shape;382;p28" descr="KNHB"/>
          <p:cNvPicPr preferRelativeResize="0"/>
          <p:nvPr/>
        </p:nvPicPr>
        <p:blipFill rotWithShape="1">
          <a:blip r:embed="rId5">
            <a:alphaModFix/>
          </a:blip>
          <a:srcRect l="20846" r="4879"/>
          <a:stretch/>
        </p:blipFill>
        <p:spPr>
          <a:xfrm>
            <a:off x="8095756" y="364142"/>
            <a:ext cx="3336953" cy="3426462"/>
          </a:xfrm>
          <a:prstGeom prst="rect">
            <a:avLst/>
          </a:prstGeom>
          <a:noFill/>
          <a:ln>
            <a:noFill/>
          </a:ln>
        </p:spPr>
      </p:pic>
      <p:sp>
        <p:nvSpPr>
          <p:cNvPr id="383" name="Google Shape;383;p28"/>
          <p:cNvSpPr txBox="1">
            <a:spLocks noGrp="1"/>
          </p:cNvSpPr>
          <p:nvPr>
            <p:ph type="body" idx="1"/>
          </p:nvPr>
        </p:nvSpPr>
        <p:spPr>
          <a:xfrm>
            <a:off x="5162719" y="4495568"/>
            <a:ext cx="6586915" cy="1905232"/>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rgbClr val="4F81BD"/>
              </a:buClr>
              <a:buSzPts val="1800"/>
              <a:buChar char="•"/>
            </a:pPr>
            <a:r>
              <a:rPr lang="en-GB" sz="1800"/>
              <a:t>groen -&gt; 2 min van het veld</a:t>
            </a:r>
            <a:endParaRPr/>
          </a:p>
          <a:p>
            <a:pPr marL="228600" lvl="0" indent="-228600" algn="l" rtl="0">
              <a:lnSpc>
                <a:spcPct val="90000"/>
              </a:lnSpc>
              <a:spcBef>
                <a:spcPts val="1000"/>
              </a:spcBef>
              <a:spcAft>
                <a:spcPts val="0"/>
              </a:spcAft>
              <a:buClr>
                <a:srgbClr val="4F81BD"/>
              </a:buClr>
              <a:buSzPts val="1800"/>
              <a:buChar char="•"/>
            </a:pPr>
            <a:r>
              <a:rPr lang="en-GB" sz="1800"/>
              <a:t>geel -&gt; 5-10 min</a:t>
            </a:r>
            <a:endParaRPr/>
          </a:p>
          <a:p>
            <a:pPr marL="228600" lvl="0" indent="-228600" algn="l" rtl="0">
              <a:lnSpc>
                <a:spcPct val="90000"/>
              </a:lnSpc>
              <a:spcBef>
                <a:spcPts val="1000"/>
              </a:spcBef>
              <a:spcAft>
                <a:spcPts val="0"/>
              </a:spcAft>
              <a:buClr>
                <a:srgbClr val="4F81BD"/>
              </a:buClr>
              <a:buSzPts val="1800"/>
              <a:buChar char="•"/>
            </a:pPr>
            <a:r>
              <a:rPr lang="en-GB" sz="1800"/>
              <a:t>rood -&gt; permanent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D7DE1-FCA8-43CC-FE4C-C473FB1E8226}"/>
              </a:ext>
            </a:extLst>
          </p:cNvPr>
          <p:cNvSpPr>
            <a:spLocks noGrp="1"/>
          </p:cNvSpPr>
          <p:nvPr>
            <p:ph type="title"/>
          </p:nvPr>
        </p:nvSpPr>
        <p:spPr/>
        <p:txBody>
          <a:bodyPr/>
          <a:lstStyle/>
          <a:p>
            <a:r>
              <a:rPr lang="en-GB" dirty="0"/>
              <a:t>Tips en </a:t>
            </a:r>
            <a:r>
              <a:rPr lang="en-GB" dirty="0" err="1"/>
              <a:t>afspraken</a:t>
            </a:r>
            <a:endParaRPr lang="en-GB" dirty="0"/>
          </a:p>
        </p:txBody>
      </p:sp>
      <p:sp>
        <p:nvSpPr>
          <p:cNvPr id="3" name="Text Placeholder 2">
            <a:extLst>
              <a:ext uri="{FF2B5EF4-FFF2-40B4-BE49-F238E27FC236}">
                <a16:creationId xmlns:a16="http://schemas.microsoft.com/office/drawing/2014/main" id="{1AD60C2A-BE3F-53F0-C48E-E0703373EA19}"/>
              </a:ext>
            </a:extLst>
          </p:cNvPr>
          <p:cNvSpPr>
            <a:spLocks noGrp="1"/>
          </p:cNvSpPr>
          <p:nvPr>
            <p:ph type="body" idx="1"/>
          </p:nvPr>
        </p:nvSpPr>
        <p:spPr/>
        <p:txBody>
          <a:bodyPr>
            <a:normAutofit lnSpcReduction="10000"/>
          </a:bodyPr>
          <a:lstStyle/>
          <a:p>
            <a:r>
              <a:rPr lang="en-GB" dirty="0"/>
              <a:t>Soms planning veld </a:t>
            </a:r>
            <a:r>
              <a:rPr lang="en-GB" dirty="0" err="1"/>
              <a:t>zeer</a:t>
            </a:r>
            <a:r>
              <a:rPr lang="en-GB" dirty="0"/>
              <a:t> strict -&gt; let op de </a:t>
            </a:r>
            <a:r>
              <a:rPr lang="en-GB" dirty="0" err="1"/>
              <a:t>tijd</a:t>
            </a:r>
            <a:r>
              <a:rPr lang="en-GB" dirty="0"/>
              <a:t>!</a:t>
            </a:r>
          </a:p>
          <a:p>
            <a:r>
              <a:rPr lang="en-GB" dirty="0" err="1"/>
              <a:t>Tijdens</a:t>
            </a:r>
            <a:r>
              <a:rPr lang="en-GB" dirty="0"/>
              <a:t> time -&gt; </a:t>
            </a:r>
            <a:r>
              <a:rPr lang="en-GB" dirty="0" err="1"/>
              <a:t>sta</a:t>
            </a:r>
            <a:r>
              <a:rPr lang="en-GB" dirty="0"/>
              <a:t> </a:t>
            </a:r>
            <a:r>
              <a:rPr lang="en-GB" dirty="0" err="1"/>
              <a:t>niet</a:t>
            </a:r>
            <a:r>
              <a:rPr lang="en-GB" dirty="0"/>
              <a:t> </a:t>
            </a:r>
            <a:r>
              <a:rPr lang="en-GB" dirty="0" err="1"/>
              <a:t>bij</a:t>
            </a:r>
            <a:r>
              <a:rPr lang="en-GB" dirty="0"/>
              <a:t> </a:t>
            </a:r>
            <a:r>
              <a:rPr lang="en-GB" dirty="0" err="1"/>
              <a:t>uw</a:t>
            </a:r>
            <a:r>
              <a:rPr lang="en-GB" dirty="0"/>
              <a:t> eigen </a:t>
            </a:r>
            <a:r>
              <a:rPr lang="en-GB" dirty="0" err="1"/>
              <a:t>ploeg</a:t>
            </a:r>
            <a:r>
              <a:rPr lang="en-GB" dirty="0"/>
              <a:t> (</a:t>
            </a:r>
            <a:r>
              <a:rPr lang="en-GB" dirty="0" err="1"/>
              <a:t>onafhankelijkheid</a:t>
            </a:r>
            <a:r>
              <a:rPr lang="en-GB" dirty="0"/>
              <a:t> </a:t>
            </a:r>
            <a:r>
              <a:rPr lang="en-GB" dirty="0" err="1"/>
              <a:t>bewaren</a:t>
            </a:r>
            <a:r>
              <a:rPr lang="en-GB" dirty="0"/>
              <a:t>)</a:t>
            </a:r>
          </a:p>
          <a:p>
            <a:r>
              <a:rPr lang="en-GB" dirty="0"/>
              <a:t>Tips VHL Club-Umpire </a:t>
            </a:r>
            <a:r>
              <a:rPr lang="en-GB" dirty="0" err="1"/>
              <a:t>begeleiding</a:t>
            </a:r>
            <a:r>
              <a:rPr lang="en-GB" dirty="0"/>
              <a:t>:</a:t>
            </a:r>
          </a:p>
          <a:p>
            <a:pPr lvl="1"/>
            <a:r>
              <a:rPr lang="en-GB" dirty="0" err="1"/>
              <a:t>voldoende</a:t>
            </a:r>
            <a:r>
              <a:rPr lang="en-GB" dirty="0"/>
              <a:t> </a:t>
            </a:r>
            <a:r>
              <a:rPr lang="en-GB" dirty="0" err="1"/>
              <a:t>luid</a:t>
            </a:r>
            <a:r>
              <a:rPr lang="en-GB" dirty="0"/>
              <a:t> </a:t>
            </a:r>
            <a:r>
              <a:rPr lang="en-GB" dirty="0" err="1"/>
              <a:t>fluiten</a:t>
            </a:r>
            <a:r>
              <a:rPr lang="en-GB" dirty="0"/>
              <a:t>!</a:t>
            </a:r>
          </a:p>
          <a:p>
            <a:pPr lvl="1"/>
            <a:r>
              <a:rPr lang="en-GB" dirty="0" err="1"/>
              <a:t>aangeven</a:t>
            </a:r>
            <a:r>
              <a:rPr lang="en-GB" dirty="0"/>
              <a:t> </a:t>
            </a:r>
            <a:r>
              <a:rPr lang="en-GB" dirty="0" err="1"/>
              <a:t>richting</a:t>
            </a:r>
            <a:r>
              <a:rPr lang="en-GB" dirty="0"/>
              <a:t> </a:t>
            </a:r>
            <a:r>
              <a:rPr lang="en-GB" dirty="0" err="1"/>
              <a:t>vrije</a:t>
            </a:r>
            <a:r>
              <a:rPr lang="en-GB" dirty="0"/>
              <a:t> slag met </a:t>
            </a:r>
            <a:r>
              <a:rPr lang="en-GB" dirty="0" err="1"/>
              <a:t>gestrekte</a:t>
            </a:r>
            <a:r>
              <a:rPr lang="en-GB" dirty="0"/>
              <a:t> arm + lang </a:t>
            </a:r>
            <a:r>
              <a:rPr lang="en-GB" dirty="0" err="1"/>
              <a:t>genoeg</a:t>
            </a:r>
            <a:r>
              <a:rPr lang="en-GB" dirty="0"/>
              <a:t>!</a:t>
            </a:r>
          </a:p>
          <a:p>
            <a:pPr lvl="1"/>
            <a:r>
              <a:rPr lang="en-GB" dirty="0" err="1"/>
              <a:t>altijd</a:t>
            </a:r>
            <a:r>
              <a:rPr lang="en-GB" dirty="0"/>
              <a:t> </a:t>
            </a:r>
            <a:r>
              <a:rPr lang="en-GB" dirty="0" err="1"/>
              <a:t>vóór</a:t>
            </a:r>
            <a:r>
              <a:rPr lang="en-GB" dirty="0"/>
              <a:t> de </a:t>
            </a:r>
            <a:r>
              <a:rPr lang="en-GB" dirty="0" err="1"/>
              <a:t>aanval</a:t>
            </a:r>
            <a:r>
              <a:rPr lang="en-GB" dirty="0"/>
              <a:t> </a:t>
            </a:r>
            <a:r>
              <a:rPr lang="en-GB" dirty="0" err="1"/>
              <a:t>lopen</a:t>
            </a:r>
            <a:endParaRPr lang="en-GB" dirty="0"/>
          </a:p>
          <a:p>
            <a:pPr lvl="1"/>
            <a:r>
              <a:rPr lang="en-GB" dirty="0" err="1"/>
              <a:t>looplijn</a:t>
            </a:r>
            <a:r>
              <a:rPr lang="en-GB" dirty="0"/>
              <a:t> </a:t>
            </a:r>
            <a:r>
              <a:rPr lang="en-GB" dirty="0" err="1"/>
              <a:t>scheids</a:t>
            </a:r>
            <a:r>
              <a:rPr lang="en-GB" dirty="0"/>
              <a:t> = </a:t>
            </a:r>
            <a:r>
              <a:rPr lang="en-GB" dirty="0" err="1"/>
              <a:t>banaanvorm</a:t>
            </a:r>
            <a:r>
              <a:rPr lang="en-GB" dirty="0"/>
              <a:t> -&gt; </a:t>
            </a:r>
            <a:r>
              <a:rPr lang="en-GB" dirty="0" err="1"/>
              <a:t>einde</a:t>
            </a:r>
            <a:r>
              <a:rPr lang="en-GB" dirty="0"/>
              <a:t> = de base</a:t>
            </a:r>
          </a:p>
          <a:p>
            <a:pPr lvl="1"/>
            <a:r>
              <a:rPr lang="en-GB" dirty="0"/>
              <a:t>PC/</a:t>
            </a:r>
            <a:r>
              <a:rPr lang="en-GB" dirty="0" err="1"/>
              <a:t>Strafbal</a:t>
            </a:r>
            <a:r>
              <a:rPr lang="en-GB" dirty="0"/>
              <a:t>/goal -&gt; lang </a:t>
            </a:r>
            <a:r>
              <a:rPr lang="en-GB" dirty="0" err="1"/>
              <a:t>genoeg</a:t>
            </a:r>
            <a:r>
              <a:rPr lang="en-GB" dirty="0"/>
              <a:t> en </a:t>
            </a:r>
            <a:r>
              <a:rPr lang="en-GB" dirty="0" err="1"/>
              <a:t>theatraal</a:t>
            </a:r>
            <a:r>
              <a:rPr lang="en-GB" dirty="0"/>
              <a:t> </a:t>
            </a:r>
            <a:r>
              <a:rPr lang="en-GB" dirty="0" err="1"/>
              <a:t>aangeven</a:t>
            </a:r>
            <a:r>
              <a:rPr lang="en-GB" dirty="0"/>
              <a:t> met de </a:t>
            </a:r>
            <a:r>
              <a:rPr lang="en-GB" dirty="0" err="1"/>
              <a:t>armen</a:t>
            </a:r>
            <a:r>
              <a:rPr lang="en-GB" dirty="0"/>
              <a:t> </a:t>
            </a:r>
          </a:p>
          <a:p>
            <a:r>
              <a:rPr lang="en-GB" dirty="0" err="1"/>
              <a:t>Voordeel</a:t>
            </a:r>
            <a:r>
              <a:rPr lang="en-GB" dirty="0"/>
              <a:t> regel </a:t>
            </a:r>
            <a:r>
              <a:rPr lang="en-GB" dirty="0" err="1"/>
              <a:t>zeker</a:t>
            </a:r>
            <a:r>
              <a:rPr lang="en-GB" dirty="0"/>
              <a:t> in </a:t>
            </a:r>
            <a:r>
              <a:rPr lang="en-GB" dirty="0" err="1"/>
              <a:t>cirkel</a:t>
            </a:r>
            <a:endParaRPr lang="en-GB" dirty="0"/>
          </a:p>
        </p:txBody>
      </p:sp>
    </p:spTree>
    <p:extLst>
      <p:ext uri="{BB962C8B-B14F-4D97-AF65-F5344CB8AC3E}">
        <p14:creationId xmlns:p14="http://schemas.microsoft.com/office/powerpoint/2010/main" val="179145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Het veld</a:t>
            </a:r>
            <a:endParaRPr/>
          </a:p>
        </p:txBody>
      </p:sp>
      <p:sp>
        <p:nvSpPr>
          <p:cNvPr id="119" name="Google Shape;119;p3"/>
          <p:cNvSpPr txBox="1">
            <a:spLocks noGrp="1"/>
          </p:cNvSpPr>
          <p:nvPr>
            <p:ph type="body" idx="1"/>
          </p:nvPr>
        </p:nvSpPr>
        <p:spPr>
          <a:xfrm>
            <a:off x="4800600" y="968200"/>
            <a:ext cx="6492300" cy="45687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120" name="Google Shape;120;p3"/>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121" name="Google Shape;121;p3" descr="A close-up of a sports field&#10;&#10;Description automatically generated with low confidence"/>
          <p:cNvPicPr preferRelativeResize="0"/>
          <p:nvPr/>
        </p:nvPicPr>
        <p:blipFill rotWithShape="1">
          <a:blip r:embed="rId3">
            <a:alphaModFix/>
          </a:blip>
          <a:srcRect/>
          <a:stretch/>
        </p:blipFill>
        <p:spPr>
          <a:xfrm>
            <a:off x="4774830" y="1039792"/>
            <a:ext cx="6653188" cy="443310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9"/>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Kapitein</a:t>
            </a:r>
            <a:endParaRPr/>
          </a:p>
        </p:txBody>
      </p:sp>
      <p:sp>
        <p:nvSpPr>
          <p:cNvPr id="389" name="Google Shape;389;p29"/>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390" name="Google Shape;390;p29"/>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391" name="Google Shape;391;p29"/>
          <p:cNvPicPr preferRelativeResize="0"/>
          <p:nvPr/>
        </p:nvPicPr>
        <p:blipFill rotWithShape="1">
          <a:blip r:embed="rId3">
            <a:alphaModFix/>
          </a:blip>
          <a:srcRect/>
          <a:stretch/>
        </p:blipFill>
        <p:spPr>
          <a:xfrm>
            <a:off x="5751382" y="376765"/>
            <a:ext cx="4294318" cy="572575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Kapitein</a:t>
            </a:r>
            <a:endParaRPr/>
          </a:p>
        </p:txBody>
      </p:sp>
      <p:sp>
        <p:nvSpPr>
          <p:cNvPr id="397" name="Google Shape;397;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b="1" dirty="0" err="1"/>
              <a:t>elke</a:t>
            </a:r>
            <a:r>
              <a:rPr lang="en-GB" b="1" dirty="0"/>
              <a:t> </a:t>
            </a:r>
            <a:r>
              <a:rPr lang="en-GB" b="1" dirty="0" err="1"/>
              <a:t>ploeg</a:t>
            </a:r>
            <a:r>
              <a:rPr lang="en-GB" dirty="0"/>
              <a:t> -&gt; </a:t>
            </a:r>
            <a:r>
              <a:rPr lang="en-GB" dirty="0" err="1"/>
              <a:t>kapitein</a:t>
            </a:r>
            <a:r>
              <a:rPr lang="en-GB" dirty="0"/>
              <a:t> + reserve </a:t>
            </a:r>
            <a:r>
              <a:rPr lang="en-GB" dirty="0" err="1"/>
              <a:t>kapitein</a:t>
            </a:r>
            <a:endParaRPr dirty="0"/>
          </a:p>
          <a:p>
            <a:pPr marL="228600" lvl="0" indent="-228600" algn="l" rtl="0">
              <a:lnSpc>
                <a:spcPct val="90000"/>
              </a:lnSpc>
              <a:spcBef>
                <a:spcPts val="1000"/>
              </a:spcBef>
              <a:spcAft>
                <a:spcPts val="0"/>
              </a:spcAft>
              <a:buClr>
                <a:srgbClr val="4F81BD"/>
              </a:buClr>
              <a:buSzPts val="2800"/>
              <a:buChar char="•"/>
            </a:pPr>
            <a:r>
              <a:rPr lang="en-GB" b="1" dirty="0" err="1"/>
              <a:t>aanspreekpunt</a:t>
            </a:r>
            <a:r>
              <a:rPr lang="en-GB" dirty="0"/>
              <a:t> </a:t>
            </a:r>
            <a:r>
              <a:rPr lang="en-GB" dirty="0" err="1"/>
              <a:t>naar</a:t>
            </a:r>
            <a:r>
              <a:rPr lang="en-GB" dirty="0"/>
              <a:t> </a:t>
            </a:r>
            <a:r>
              <a:rPr lang="en-GB" dirty="0" err="1"/>
              <a:t>spelers</a:t>
            </a:r>
            <a:r>
              <a:rPr lang="en-GB" dirty="0"/>
              <a:t> toe </a:t>
            </a:r>
            <a:r>
              <a:rPr lang="en-GB" dirty="0" err="1"/>
              <a:t>voor</a:t>
            </a:r>
            <a:r>
              <a:rPr lang="en-GB" dirty="0"/>
              <a:t> de:</a:t>
            </a:r>
            <a:endParaRPr dirty="0"/>
          </a:p>
          <a:p>
            <a:pPr marL="685800" lvl="1" indent="-228600" algn="l" rtl="0">
              <a:lnSpc>
                <a:spcPct val="90000"/>
              </a:lnSpc>
              <a:spcBef>
                <a:spcPts val="500"/>
              </a:spcBef>
              <a:spcAft>
                <a:spcPts val="0"/>
              </a:spcAft>
              <a:buClr>
                <a:srgbClr val="4F81BD"/>
              </a:buClr>
              <a:buSzPts val="2400"/>
              <a:buChar char="•"/>
            </a:pPr>
            <a:r>
              <a:rPr lang="en-GB" dirty="0" err="1"/>
              <a:t>scheidsrechters</a:t>
            </a:r>
            <a:r>
              <a:rPr lang="en-GB" dirty="0"/>
              <a:t> </a:t>
            </a:r>
            <a:endParaRPr dirty="0"/>
          </a:p>
          <a:p>
            <a:pPr marL="685800" lvl="1" indent="-228600" algn="l" rtl="0">
              <a:lnSpc>
                <a:spcPct val="90000"/>
              </a:lnSpc>
              <a:spcBef>
                <a:spcPts val="500"/>
              </a:spcBef>
              <a:spcAft>
                <a:spcPts val="0"/>
              </a:spcAft>
              <a:buClr>
                <a:srgbClr val="4F81BD"/>
              </a:buClr>
              <a:buSzPts val="2400"/>
              <a:buChar char="•"/>
            </a:pPr>
            <a:r>
              <a:rPr lang="en-GB" dirty="0"/>
              <a:t>coach:</a:t>
            </a:r>
            <a:endParaRPr dirty="0"/>
          </a:p>
          <a:p>
            <a:pPr marL="1143000" lvl="2" indent="-228600" algn="l" rtl="0">
              <a:lnSpc>
                <a:spcPct val="90000"/>
              </a:lnSpc>
              <a:spcBef>
                <a:spcPts val="500"/>
              </a:spcBef>
              <a:spcAft>
                <a:spcPts val="0"/>
              </a:spcAft>
              <a:buClr>
                <a:srgbClr val="4F81BD"/>
              </a:buClr>
              <a:buSzPts val="2000"/>
              <a:buChar char="•"/>
            </a:pPr>
            <a:r>
              <a:rPr lang="en-GB" dirty="0"/>
              <a:t>rust </a:t>
            </a:r>
            <a:r>
              <a:rPr lang="en-GB" dirty="0" err="1"/>
              <a:t>brengen</a:t>
            </a:r>
            <a:r>
              <a:rPr lang="en-GB" dirty="0"/>
              <a:t> in de </a:t>
            </a:r>
            <a:r>
              <a:rPr lang="en-GB" dirty="0" err="1"/>
              <a:t>ploeg</a:t>
            </a:r>
            <a:endParaRPr dirty="0"/>
          </a:p>
          <a:p>
            <a:pPr marL="1143000" lvl="2" indent="-228600" algn="l" rtl="0">
              <a:lnSpc>
                <a:spcPct val="90000"/>
              </a:lnSpc>
              <a:spcBef>
                <a:spcPts val="500"/>
              </a:spcBef>
              <a:spcAft>
                <a:spcPts val="0"/>
              </a:spcAft>
              <a:buClr>
                <a:srgbClr val="4F81BD"/>
              </a:buClr>
              <a:buSzPts val="2000"/>
              <a:buChar char="•"/>
            </a:pPr>
            <a:r>
              <a:rPr lang="en-GB" dirty="0" err="1"/>
              <a:t>ploeg</a:t>
            </a:r>
            <a:r>
              <a:rPr lang="en-GB" dirty="0"/>
              <a:t> </a:t>
            </a:r>
            <a:r>
              <a:rPr lang="en-GB" dirty="0" err="1"/>
              <a:t>wakker</a:t>
            </a:r>
            <a:r>
              <a:rPr lang="en-GB" dirty="0"/>
              <a:t> </a:t>
            </a:r>
            <a:r>
              <a:rPr lang="en-GB" dirty="0" err="1"/>
              <a:t>schudden</a:t>
            </a:r>
            <a:endParaRPr dirty="0"/>
          </a:p>
          <a:p>
            <a:pPr marL="1143000" lvl="2" indent="-228600" algn="l" rtl="0">
              <a:lnSpc>
                <a:spcPct val="90000"/>
              </a:lnSpc>
              <a:spcBef>
                <a:spcPts val="500"/>
              </a:spcBef>
              <a:spcAft>
                <a:spcPts val="0"/>
              </a:spcAft>
              <a:buClr>
                <a:srgbClr val="4F81BD"/>
              </a:buClr>
              <a:buSzPts val="2000"/>
              <a:buChar char="•"/>
            </a:pPr>
            <a:r>
              <a:rPr lang="en-GB" dirty="0" err="1"/>
              <a:t>richtlijnen</a:t>
            </a:r>
            <a:r>
              <a:rPr lang="en-GB" dirty="0"/>
              <a:t> coach op het veld </a:t>
            </a:r>
            <a:r>
              <a:rPr lang="en-GB" dirty="0" err="1"/>
              <a:t>helpen</a:t>
            </a:r>
            <a:r>
              <a:rPr lang="en-GB" dirty="0"/>
              <a:t> </a:t>
            </a:r>
            <a:r>
              <a:rPr lang="en-GB" dirty="0" err="1"/>
              <a:t>implementeren</a:t>
            </a:r>
            <a:endParaRPr dirty="0"/>
          </a:p>
          <a:p>
            <a:pPr marL="1143000" lvl="2" indent="-228600" algn="l" rtl="0">
              <a:lnSpc>
                <a:spcPct val="90000"/>
              </a:lnSpc>
              <a:spcBef>
                <a:spcPts val="500"/>
              </a:spcBef>
              <a:spcAft>
                <a:spcPts val="0"/>
              </a:spcAft>
              <a:buClr>
                <a:srgbClr val="4F81BD"/>
              </a:buClr>
              <a:buSzPts val="2000"/>
              <a:buChar char="•"/>
            </a:pPr>
            <a:r>
              <a:rPr lang="en-GB" dirty="0"/>
              <a:t>…</a:t>
            </a:r>
            <a:endParaRPr dirty="0"/>
          </a:p>
          <a:p>
            <a:pPr marL="228600" lvl="0" indent="-228600" algn="l" rtl="0">
              <a:lnSpc>
                <a:spcPct val="90000"/>
              </a:lnSpc>
              <a:spcBef>
                <a:spcPts val="1000"/>
              </a:spcBef>
              <a:spcAft>
                <a:spcPts val="0"/>
              </a:spcAft>
              <a:buClr>
                <a:srgbClr val="4F81BD"/>
              </a:buClr>
              <a:buSzPts val="2800"/>
              <a:buChar char="•"/>
            </a:pPr>
            <a:r>
              <a:rPr lang="en-GB" b="1" dirty="0" err="1"/>
              <a:t>eventueel</a:t>
            </a:r>
            <a:r>
              <a:rPr lang="en-GB" b="1" dirty="0"/>
              <a:t> extra </a:t>
            </a:r>
            <a:r>
              <a:rPr lang="en-GB" b="1" dirty="0" err="1"/>
              <a:t>hulp</a:t>
            </a:r>
            <a:r>
              <a:rPr lang="en-GB" dirty="0"/>
              <a:t> </a:t>
            </a:r>
            <a:r>
              <a:rPr lang="en-GB" dirty="0" err="1"/>
              <a:t>voor</a:t>
            </a:r>
            <a:r>
              <a:rPr lang="en-GB" dirty="0"/>
              <a:t> coach (trainer):</a:t>
            </a:r>
            <a:endParaRPr dirty="0"/>
          </a:p>
          <a:p>
            <a:pPr marL="685800" lvl="1" indent="-228600" algn="l" rtl="0">
              <a:lnSpc>
                <a:spcPct val="90000"/>
              </a:lnSpc>
              <a:spcBef>
                <a:spcPts val="500"/>
              </a:spcBef>
              <a:spcAft>
                <a:spcPts val="0"/>
              </a:spcAft>
              <a:buClr>
                <a:srgbClr val="4F81BD"/>
              </a:buClr>
              <a:buSzPts val="2400"/>
              <a:buChar char="•"/>
            </a:pPr>
            <a:r>
              <a:rPr lang="en-GB" dirty="0"/>
              <a:t>vb. </a:t>
            </a:r>
            <a:r>
              <a:rPr lang="en-GB" dirty="0" err="1"/>
              <a:t>opwarming</a:t>
            </a:r>
            <a:r>
              <a:rPr lang="en-GB" dirty="0"/>
              <a:t> van training of match </a:t>
            </a:r>
            <a:r>
              <a:rPr lang="en-GB" dirty="0" err="1"/>
              <a:t>begeleiden</a:t>
            </a:r>
            <a:endParaRPr lang="en-GB" dirty="0"/>
          </a:p>
          <a:p>
            <a:pPr marL="228600" lvl="0" indent="-50800" algn="l" rtl="0">
              <a:lnSpc>
                <a:spcPct val="90000"/>
              </a:lnSpc>
              <a:spcBef>
                <a:spcPts val="1000"/>
              </a:spcBef>
              <a:spcAft>
                <a:spcPts val="0"/>
              </a:spcAft>
              <a:buClr>
                <a:srgbClr val="4F81BD"/>
              </a:buClr>
              <a:buSzPts val="2800"/>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1"/>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sz="3600" b="1"/>
              <a:t>Teammanager </a:t>
            </a:r>
            <a:br>
              <a:rPr lang="en-GB" sz="3600" b="1"/>
            </a:br>
            <a:r>
              <a:rPr lang="en-GB" sz="3600" b="1"/>
              <a:t>+ </a:t>
            </a:r>
            <a:br>
              <a:rPr lang="en-GB" sz="3600" b="1"/>
            </a:br>
            <a:r>
              <a:rPr lang="en-GB" sz="3600" b="1"/>
              <a:t>coach </a:t>
            </a:r>
            <a:br>
              <a:rPr lang="en-GB" sz="3600" b="1"/>
            </a:br>
            <a:r>
              <a:rPr lang="en-GB" sz="3600" b="1"/>
              <a:t>= golden duo</a:t>
            </a:r>
            <a:endParaRPr b="1"/>
          </a:p>
        </p:txBody>
      </p:sp>
      <p:sp>
        <p:nvSpPr>
          <p:cNvPr id="404" name="Google Shape;404;p31"/>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405" name="Google Shape;405;p31" descr="SGMHA Manager Information"/>
          <p:cNvPicPr preferRelativeResize="0"/>
          <p:nvPr/>
        </p:nvPicPr>
        <p:blipFill rotWithShape="1">
          <a:blip r:embed="rId3">
            <a:alphaModFix/>
          </a:blip>
          <a:srcRect/>
          <a:stretch/>
        </p:blipFill>
        <p:spPr>
          <a:xfrm>
            <a:off x="4580654" y="1290541"/>
            <a:ext cx="7438729" cy="418428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Teammanager - taken</a:t>
            </a:r>
            <a:endParaRPr/>
          </a:p>
        </p:txBody>
      </p:sp>
      <p:sp>
        <p:nvSpPr>
          <p:cNvPr id="412" name="Google Shape;412;p32"/>
          <p:cNvSpPr txBox="1">
            <a:spLocks noGrp="1"/>
          </p:cNvSpPr>
          <p:nvPr>
            <p:ph type="body" idx="1"/>
          </p:nvPr>
        </p:nvSpPr>
        <p:spPr>
          <a:xfrm>
            <a:off x="838199" y="1825625"/>
            <a:ext cx="5342681" cy="4351338"/>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rgbClr val="4F81BD"/>
              </a:buClr>
              <a:buSzPct val="100000"/>
              <a:buChar char="•"/>
            </a:pPr>
            <a:r>
              <a:rPr lang="en-GB" sz="2400" b="1"/>
              <a:t>Communicatie:</a:t>
            </a:r>
            <a:r>
              <a:rPr lang="en-GB" sz="2400"/>
              <a:t> </a:t>
            </a:r>
            <a:endParaRPr/>
          </a:p>
          <a:p>
            <a:pPr marL="685800" lvl="1" indent="-228600" algn="l" rtl="0">
              <a:lnSpc>
                <a:spcPct val="90000"/>
              </a:lnSpc>
              <a:spcBef>
                <a:spcPts val="500"/>
              </a:spcBef>
              <a:spcAft>
                <a:spcPts val="0"/>
              </a:spcAft>
              <a:buClr>
                <a:srgbClr val="4F81BD"/>
              </a:buClr>
              <a:buSzPct val="100000"/>
              <a:buChar char="•"/>
            </a:pPr>
            <a:r>
              <a:rPr lang="en-GB" sz="2000"/>
              <a:t>verbindingspersoon club en ploeg</a:t>
            </a:r>
            <a:endParaRPr/>
          </a:p>
          <a:p>
            <a:pPr marL="685800" lvl="1" indent="-228600" algn="l" rtl="0">
              <a:lnSpc>
                <a:spcPct val="90000"/>
              </a:lnSpc>
              <a:spcBef>
                <a:spcPts val="500"/>
              </a:spcBef>
              <a:spcAft>
                <a:spcPts val="0"/>
              </a:spcAft>
              <a:buClr>
                <a:srgbClr val="4F81BD"/>
              </a:buClr>
              <a:buSzPct val="100000"/>
              <a:buChar char="•"/>
            </a:pPr>
            <a:r>
              <a:rPr lang="en-GB" sz="2000"/>
              <a:t>aanspreekpunt voor andere ploegen</a:t>
            </a:r>
            <a:endParaRPr/>
          </a:p>
          <a:p>
            <a:pPr marL="685800" lvl="1" indent="-228600" algn="l" rtl="0">
              <a:lnSpc>
                <a:spcPct val="90000"/>
              </a:lnSpc>
              <a:spcBef>
                <a:spcPts val="500"/>
              </a:spcBef>
              <a:spcAft>
                <a:spcPts val="0"/>
              </a:spcAft>
              <a:buClr>
                <a:srgbClr val="4F81BD"/>
              </a:buClr>
              <a:buSzPct val="100000"/>
              <a:buChar char="•"/>
            </a:pPr>
            <a:r>
              <a:rPr lang="en-GB" sz="2000"/>
              <a:t>wedstrijdinformatie communiceren met de ouders </a:t>
            </a:r>
            <a:endParaRPr/>
          </a:p>
          <a:p>
            <a:pPr marL="685800" lvl="1" indent="-228600" algn="l" rtl="0">
              <a:lnSpc>
                <a:spcPct val="90000"/>
              </a:lnSpc>
              <a:spcBef>
                <a:spcPts val="500"/>
              </a:spcBef>
              <a:spcAft>
                <a:spcPts val="0"/>
              </a:spcAft>
              <a:buClr>
                <a:srgbClr val="4F81BD"/>
              </a:buClr>
              <a:buSzPct val="100000"/>
              <a:buChar char="•"/>
            </a:pPr>
            <a:r>
              <a:rPr lang="en-GB" sz="2000"/>
              <a:t>overleg coach en trainers</a:t>
            </a:r>
            <a:endParaRPr/>
          </a:p>
          <a:p>
            <a:pPr marL="228600" lvl="0" indent="-228600" algn="l" rtl="0">
              <a:lnSpc>
                <a:spcPct val="90000"/>
              </a:lnSpc>
              <a:spcBef>
                <a:spcPts val="1000"/>
              </a:spcBef>
              <a:spcAft>
                <a:spcPts val="0"/>
              </a:spcAft>
              <a:buClr>
                <a:srgbClr val="4F81BD"/>
              </a:buClr>
              <a:buSzPct val="100000"/>
              <a:buChar char="•"/>
            </a:pPr>
            <a:r>
              <a:rPr lang="en-GB" sz="2400" b="1"/>
              <a:t>Organisatie</a:t>
            </a:r>
            <a:r>
              <a:rPr lang="en-GB" sz="2400"/>
              <a:t>: </a:t>
            </a:r>
            <a:endParaRPr/>
          </a:p>
          <a:p>
            <a:pPr marL="685800" lvl="1" indent="-228600" algn="l" rtl="0">
              <a:lnSpc>
                <a:spcPct val="90000"/>
              </a:lnSpc>
              <a:spcBef>
                <a:spcPts val="500"/>
              </a:spcBef>
              <a:spcAft>
                <a:spcPts val="0"/>
              </a:spcAft>
              <a:buClr>
                <a:srgbClr val="4F81BD"/>
              </a:buClr>
              <a:buSzPct val="100000"/>
              <a:buChar char="•"/>
            </a:pPr>
            <a:r>
              <a:rPr lang="en-GB" sz="2000"/>
              <a:t>zorgen voor voldoende spelers (Twizzit invullen)</a:t>
            </a:r>
            <a:endParaRPr/>
          </a:p>
          <a:p>
            <a:pPr marL="685800" lvl="1" indent="-228600" algn="l" rtl="0">
              <a:lnSpc>
                <a:spcPct val="90000"/>
              </a:lnSpc>
              <a:spcBef>
                <a:spcPts val="500"/>
              </a:spcBef>
              <a:spcAft>
                <a:spcPts val="0"/>
              </a:spcAft>
              <a:buClr>
                <a:srgbClr val="4F81BD"/>
              </a:buClr>
              <a:buSzPct val="100000"/>
              <a:buChar char="•"/>
            </a:pPr>
            <a:r>
              <a:rPr lang="en-GB" sz="2000"/>
              <a:t>transport: geraakt iedereen ter plaatse (uit wedstr)?</a:t>
            </a:r>
            <a:endParaRPr/>
          </a:p>
          <a:p>
            <a:pPr marL="685800" lvl="1" indent="-228600" algn="l" rtl="0">
              <a:lnSpc>
                <a:spcPct val="90000"/>
              </a:lnSpc>
              <a:spcBef>
                <a:spcPts val="500"/>
              </a:spcBef>
              <a:spcAft>
                <a:spcPts val="0"/>
              </a:spcAft>
              <a:buClr>
                <a:srgbClr val="4F81BD"/>
              </a:buClr>
              <a:buSzPct val="100000"/>
              <a:buChar char="•"/>
            </a:pPr>
            <a:r>
              <a:rPr lang="en-GB" sz="2000"/>
              <a:t>wie zorgt voor appelsienen (thuis)? </a:t>
            </a:r>
            <a:endParaRPr/>
          </a:p>
          <a:p>
            <a:pPr marL="685800" lvl="1" indent="-228600" algn="l" rtl="0">
              <a:lnSpc>
                <a:spcPct val="90000"/>
              </a:lnSpc>
              <a:spcBef>
                <a:spcPts val="500"/>
              </a:spcBef>
              <a:spcAft>
                <a:spcPts val="0"/>
              </a:spcAft>
              <a:buClr>
                <a:srgbClr val="4F81BD"/>
              </a:buClr>
              <a:buSzPct val="100000"/>
              <a:buChar char="•"/>
            </a:pPr>
            <a:r>
              <a:rPr lang="en-GB" sz="2000"/>
              <a:t>inschrijvingen voor eventuele tornooien </a:t>
            </a:r>
            <a:endParaRPr/>
          </a:p>
          <a:p>
            <a:pPr marL="228600" lvl="0" indent="-228600" algn="l" rtl="0">
              <a:lnSpc>
                <a:spcPct val="90000"/>
              </a:lnSpc>
              <a:spcBef>
                <a:spcPts val="1000"/>
              </a:spcBef>
              <a:spcAft>
                <a:spcPts val="0"/>
              </a:spcAft>
              <a:buClr>
                <a:srgbClr val="4F81BD"/>
              </a:buClr>
              <a:buSzPct val="100000"/>
              <a:buChar char="•"/>
            </a:pPr>
            <a:r>
              <a:rPr lang="en-GB" sz="2400" b="1"/>
              <a:t>Wedstrijden</a:t>
            </a:r>
            <a:r>
              <a:rPr lang="en-GB" sz="2400"/>
              <a:t>: </a:t>
            </a:r>
            <a:endParaRPr/>
          </a:p>
          <a:p>
            <a:pPr marL="685800" lvl="1" indent="-228600" algn="l" rtl="0">
              <a:lnSpc>
                <a:spcPct val="90000"/>
              </a:lnSpc>
              <a:spcBef>
                <a:spcPts val="500"/>
              </a:spcBef>
              <a:spcAft>
                <a:spcPts val="0"/>
              </a:spcAft>
              <a:buClr>
                <a:srgbClr val="4F81BD"/>
              </a:buClr>
              <a:buSzPct val="100000"/>
              <a:buChar char="•"/>
            </a:pPr>
            <a:r>
              <a:rPr lang="en-GB" sz="2000"/>
              <a:t>invullen wedstrijdblad </a:t>
            </a:r>
            <a:endParaRPr/>
          </a:p>
          <a:p>
            <a:pPr marL="685800" lvl="1" indent="-228600" algn="l" rtl="0">
              <a:lnSpc>
                <a:spcPct val="90000"/>
              </a:lnSpc>
              <a:spcBef>
                <a:spcPts val="500"/>
              </a:spcBef>
              <a:spcAft>
                <a:spcPts val="0"/>
              </a:spcAft>
              <a:buClr>
                <a:srgbClr val="4F81BD"/>
              </a:buClr>
              <a:buSzPct val="100000"/>
              <a:buChar char="•"/>
            </a:pPr>
            <a:r>
              <a:rPr lang="en-GB" sz="2000"/>
              <a:t>aanduiden scheidsrechters (thuis)</a:t>
            </a:r>
            <a:endParaRPr/>
          </a:p>
          <a:p>
            <a:pPr marL="685800" lvl="1" indent="-228600" algn="l" rtl="0">
              <a:lnSpc>
                <a:spcPct val="90000"/>
              </a:lnSpc>
              <a:spcBef>
                <a:spcPts val="500"/>
              </a:spcBef>
              <a:spcAft>
                <a:spcPts val="0"/>
              </a:spcAft>
              <a:buClr>
                <a:srgbClr val="4F81BD"/>
              </a:buClr>
              <a:buSzPct val="100000"/>
              <a:buChar char="•"/>
            </a:pPr>
            <a:r>
              <a:rPr lang="en-GB" sz="2000"/>
              <a:t>communicatie met tegenstander </a:t>
            </a:r>
            <a:endParaRPr/>
          </a:p>
          <a:p>
            <a:pPr marL="685800" lvl="1" indent="-228600" algn="l" rtl="0">
              <a:lnSpc>
                <a:spcPct val="90000"/>
              </a:lnSpc>
              <a:spcBef>
                <a:spcPts val="500"/>
              </a:spcBef>
              <a:spcAft>
                <a:spcPts val="0"/>
              </a:spcAft>
              <a:buClr>
                <a:srgbClr val="4F81BD"/>
              </a:buClr>
              <a:buSzPct val="100000"/>
              <a:buChar char="•"/>
            </a:pPr>
            <a:r>
              <a:rPr lang="en-GB" sz="2000"/>
              <a:t>controle wedstrijdblad na de match </a:t>
            </a:r>
            <a:endParaRPr/>
          </a:p>
          <a:p>
            <a:pPr marL="685800" lvl="1" indent="-228600" algn="l" rtl="0">
              <a:lnSpc>
                <a:spcPct val="90000"/>
              </a:lnSpc>
              <a:spcBef>
                <a:spcPts val="500"/>
              </a:spcBef>
              <a:spcAft>
                <a:spcPts val="0"/>
              </a:spcAft>
              <a:buClr>
                <a:srgbClr val="4F81BD"/>
              </a:buClr>
              <a:buSzPct val="100000"/>
              <a:buChar char="•"/>
            </a:pPr>
            <a:r>
              <a:rPr lang="en-GB" sz="2000"/>
              <a:t>assisteren van de coach indien nodig (wissels…)</a:t>
            </a:r>
            <a:endParaRPr/>
          </a:p>
        </p:txBody>
      </p:sp>
      <p:pic>
        <p:nvPicPr>
          <p:cNvPr id="413" name="Google Shape;413;p32" descr="SGMHA Manager Information"/>
          <p:cNvPicPr preferRelativeResize="0">
            <a:picLocks noGrp="1"/>
          </p:cNvPicPr>
          <p:nvPr>
            <p:ph type="body" idx="2"/>
          </p:nvPr>
        </p:nvPicPr>
        <p:blipFill rotWithShape="1">
          <a:blip r:embed="rId3">
            <a:alphaModFix/>
          </a:blip>
          <a:srcRect/>
          <a:stretch/>
        </p:blipFill>
        <p:spPr>
          <a:xfrm>
            <a:off x="6172200" y="2541439"/>
            <a:ext cx="5181600" cy="29197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12">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12">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12">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12">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12">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1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Teammanager</a:t>
            </a:r>
            <a:r>
              <a:rPr lang="en-GB" dirty="0"/>
              <a:t> – </a:t>
            </a:r>
            <a:r>
              <a:rPr lang="en-GB" dirty="0" err="1"/>
              <a:t>uitstel</a:t>
            </a:r>
            <a:r>
              <a:rPr lang="en-GB" dirty="0"/>
              <a:t> van </a:t>
            </a:r>
            <a:r>
              <a:rPr lang="en-GB" dirty="0" err="1"/>
              <a:t>een</a:t>
            </a:r>
            <a:r>
              <a:rPr lang="en-GB" dirty="0"/>
              <a:t> </a:t>
            </a:r>
            <a:r>
              <a:rPr lang="en-GB" dirty="0" err="1"/>
              <a:t>wedstrijd</a:t>
            </a:r>
            <a:endParaRPr dirty="0"/>
          </a:p>
        </p:txBody>
      </p:sp>
      <p:sp>
        <p:nvSpPr>
          <p:cNvPr id="6" name="Google Shape;397;p30">
            <a:extLst>
              <a:ext uri="{FF2B5EF4-FFF2-40B4-BE49-F238E27FC236}">
                <a16:creationId xmlns:a16="http://schemas.microsoft.com/office/drawing/2014/main" id="{83EB131A-0A9B-8C0E-1BEB-EC8DC10DE036}"/>
              </a:ext>
            </a:extLst>
          </p:cNvPr>
          <p:cNvSpPr txBox="1">
            <a:spLocks noGrp="1"/>
          </p:cNvSpPr>
          <p:nvPr>
            <p:ph type="body" idx="1"/>
          </p:nvPr>
        </p:nvSpPr>
        <p:spPr>
          <a:xfrm>
            <a:off x="838199" y="1825625"/>
            <a:ext cx="11353801" cy="435133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1200"/>
              </a:spcAft>
              <a:buClr>
                <a:srgbClr val="4F81BD"/>
              </a:buClr>
              <a:buSzPts val="2800"/>
              <a:buChar char="•"/>
            </a:pPr>
            <a:r>
              <a:rPr lang="en-GB" sz="2600" dirty="0" err="1"/>
              <a:t>bij</a:t>
            </a:r>
            <a:r>
              <a:rPr lang="en-GB" sz="2600" dirty="0"/>
              <a:t> start </a:t>
            </a:r>
            <a:r>
              <a:rPr lang="en-GB" sz="2600" dirty="0" err="1"/>
              <a:t>seizoen</a:t>
            </a:r>
            <a:r>
              <a:rPr lang="en-GB" sz="2600" dirty="0"/>
              <a:t> -&gt; </a:t>
            </a:r>
            <a:r>
              <a:rPr lang="en-GB" sz="2600" dirty="0" err="1"/>
              <a:t>nagaan</a:t>
            </a:r>
            <a:r>
              <a:rPr lang="en-GB" sz="2600" dirty="0"/>
              <a:t> of er weekends </a:t>
            </a:r>
            <a:r>
              <a:rPr lang="en-GB" sz="2600" dirty="0" err="1"/>
              <a:t>zijn</a:t>
            </a:r>
            <a:r>
              <a:rPr lang="en-GB" sz="2600" dirty="0"/>
              <a:t> met </a:t>
            </a:r>
            <a:r>
              <a:rPr lang="en-GB" sz="2600" dirty="0" err="1"/>
              <a:t>veel</a:t>
            </a:r>
            <a:r>
              <a:rPr lang="en-GB" sz="2600" dirty="0"/>
              <a:t> </a:t>
            </a:r>
            <a:r>
              <a:rPr lang="en-GB" sz="2600" dirty="0" err="1"/>
              <a:t>afwezigen</a:t>
            </a:r>
            <a:r>
              <a:rPr lang="en-GB" sz="2600" dirty="0"/>
              <a:t> (</a:t>
            </a:r>
            <a:r>
              <a:rPr lang="en-GB" sz="2600" dirty="0" err="1"/>
              <a:t>vb</a:t>
            </a:r>
            <a:r>
              <a:rPr lang="en-GB" sz="2600" dirty="0"/>
              <a:t>: scouts/chiro)? </a:t>
            </a:r>
            <a:endParaRPr sz="2600" dirty="0"/>
          </a:p>
          <a:p>
            <a:pPr marL="228600" lvl="0" indent="-228600" algn="l" rtl="0">
              <a:lnSpc>
                <a:spcPct val="90000"/>
              </a:lnSpc>
              <a:spcBef>
                <a:spcPts val="1000"/>
              </a:spcBef>
              <a:spcAft>
                <a:spcPts val="1200"/>
              </a:spcAft>
              <a:buClr>
                <a:srgbClr val="4F81BD"/>
              </a:buClr>
              <a:buSzPts val="2800"/>
              <a:buChar char="•"/>
            </a:pPr>
            <a:r>
              <a:rPr lang="en-GB" sz="2600" dirty="0" err="1"/>
              <a:t>wedstrijd</a:t>
            </a:r>
            <a:r>
              <a:rPr lang="en-GB" sz="2600" dirty="0"/>
              <a:t> </a:t>
            </a:r>
            <a:r>
              <a:rPr lang="en-GB" sz="2600" dirty="0" err="1"/>
              <a:t>uitstellen</a:t>
            </a:r>
            <a:r>
              <a:rPr lang="en-GB" sz="2600" dirty="0"/>
              <a:t>? </a:t>
            </a:r>
          </a:p>
          <a:p>
            <a:pPr marL="800100" lvl="1">
              <a:spcBef>
                <a:spcPts val="1000"/>
              </a:spcBef>
              <a:buSzPts val="2800"/>
              <a:buFont typeface="Calibri" panose="020F0502020204030204" pitchFamily="34" charset="0"/>
              <a:buChar char="₋"/>
              <a:tabLst>
                <a:tab pos="714375" algn="l"/>
              </a:tabLst>
            </a:pPr>
            <a:r>
              <a:rPr lang="en-GB" sz="2200" dirty="0"/>
              <a:t>begin </a:t>
            </a:r>
            <a:r>
              <a:rPr lang="en-GB" sz="2200" dirty="0" err="1"/>
              <a:t>tijdig</a:t>
            </a:r>
            <a:r>
              <a:rPr lang="en-GB" sz="2200" dirty="0"/>
              <a:t> </a:t>
            </a:r>
            <a:r>
              <a:rPr lang="en-GB" sz="2200" dirty="0" err="1"/>
              <a:t>te</a:t>
            </a:r>
            <a:r>
              <a:rPr lang="en-GB" sz="2200" dirty="0"/>
              <a:t> </a:t>
            </a:r>
            <a:r>
              <a:rPr lang="en-GB" sz="2200" dirty="0" err="1"/>
              <a:t>zoeken</a:t>
            </a:r>
            <a:r>
              <a:rPr lang="en-GB" sz="2200" dirty="0"/>
              <a:t> </a:t>
            </a:r>
            <a:r>
              <a:rPr lang="en-GB" sz="2200" dirty="0" err="1"/>
              <a:t>naar</a:t>
            </a:r>
            <a:r>
              <a:rPr lang="en-GB" sz="2200" dirty="0"/>
              <a:t> </a:t>
            </a:r>
            <a:r>
              <a:rPr lang="en-GB" sz="2200" dirty="0" err="1"/>
              <a:t>nieuwe</a:t>
            </a:r>
            <a:r>
              <a:rPr lang="en-GB" sz="2200" dirty="0"/>
              <a:t> datum! </a:t>
            </a:r>
            <a:r>
              <a:rPr lang="en-GB" sz="2200" b="1" dirty="0" err="1"/>
              <a:t>Officiële</a:t>
            </a:r>
            <a:r>
              <a:rPr lang="en-GB" sz="2200" b="1" dirty="0"/>
              <a:t> </a:t>
            </a:r>
            <a:r>
              <a:rPr lang="en-GB" sz="2200" b="1" dirty="0" err="1"/>
              <a:t>aanvraag</a:t>
            </a:r>
            <a:r>
              <a:rPr lang="en-GB" sz="2200" b="1" dirty="0"/>
              <a:t> </a:t>
            </a:r>
            <a:r>
              <a:rPr lang="en-GB" sz="2200" b="1" dirty="0" err="1"/>
              <a:t>moet</a:t>
            </a:r>
            <a:r>
              <a:rPr lang="en-GB" sz="2200" b="1" dirty="0"/>
              <a:t> ten </a:t>
            </a:r>
            <a:r>
              <a:rPr lang="en-GB" sz="2200" b="1" dirty="0" err="1"/>
              <a:t>laatste</a:t>
            </a:r>
            <a:r>
              <a:rPr lang="en-GB" sz="2200" b="1" dirty="0"/>
              <a:t> 5 </a:t>
            </a:r>
            <a:r>
              <a:rPr lang="en-GB" sz="2200" b="1" dirty="0" err="1"/>
              <a:t>dagen</a:t>
            </a:r>
            <a:r>
              <a:rPr lang="en-GB" sz="2200" b="1" dirty="0"/>
              <a:t> </a:t>
            </a:r>
            <a:r>
              <a:rPr lang="en-GB" sz="2200" b="1" dirty="0" err="1"/>
              <a:t>vóór</a:t>
            </a:r>
            <a:r>
              <a:rPr lang="en-GB" sz="2200" b="1" dirty="0"/>
              <a:t> de </a:t>
            </a:r>
            <a:r>
              <a:rPr lang="en-GB" sz="2200" b="1" dirty="0" err="1"/>
              <a:t>initieel</a:t>
            </a:r>
            <a:r>
              <a:rPr lang="en-GB" sz="2200" b="1" dirty="0"/>
              <a:t> </a:t>
            </a:r>
            <a:r>
              <a:rPr lang="en-GB" sz="2200" b="1" dirty="0" err="1"/>
              <a:t>voorziene</a:t>
            </a:r>
            <a:r>
              <a:rPr lang="en-GB" sz="2200" b="1" dirty="0"/>
              <a:t> datum </a:t>
            </a:r>
            <a:r>
              <a:rPr lang="en-GB" sz="2200" b="1" dirty="0" err="1"/>
              <a:t>te</a:t>
            </a:r>
            <a:r>
              <a:rPr lang="en-GB" sz="2200" b="1" dirty="0"/>
              <a:t> </a:t>
            </a:r>
            <a:r>
              <a:rPr lang="en-GB" sz="2200" b="1" dirty="0" err="1"/>
              <a:t>worden</a:t>
            </a:r>
            <a:r>
              <a:rPr lang="en-GB" sz="2200" b="1" dirty="0"/>
              <a:t> </a:t>
            </a:r>
            <a:r>
              <a:rPr lang="en-GB" sz="2200" b="1" dirty="0" err="1"/>
              <a:t>aangevraagd</a:t>
            </a:r>
            <a:r>
              <a:rPr lang="en-GB" sz="2200" b="1" dirty="0"/>
              <a:t> </a:t>
            </a:r>
          </a:p>
          <a:p>
            <a:pPr marL="800100" lvl="1">
              <a:spcBef>
                <a:spcPts val="1000"/>
              </a:spcBef>
              <a:buSzPts val="2800"/>
              <a:buFont typeface="Calibri" panose="020F0502020204030204" pitchFamily="34" charset="0"/>
              <a:buChar char="₋"/>
              <a:tabLst>
                <a:tab pos="714375" algn="l"/>
              </a:tabLst>
            </a:pPr>
            <a:r>
              <a:rPr lang="en-GB" sz="2200" dirty="0"/>
              <a:t>neem contact met TM </a:t>
            </a:r>
            <a:r>
              <a:rPr lang="en-GB" sz="2200" dirty="0" err="1"/>
              <a:t>tegenpartij</a:t>
            </a:r>
            <a:r>
              <a:rPr lang="en-GB" sz="2200" dirty="0"/>
              <a:t> -&gt; </a:t>
            </a:r>
            <a:r>
              <a:rPr lang="en-GB" sz="2200" dirty="0" err="1"/>
              <a:t>spreek</a:t>
            </a:r>
            <a:r>
              <a:rPr lang="en-GB" sz="2200" dirty="0"/>
              <a:t> </a:t>
            </a:r>
            <a:r>
              <a:rPr lang="en-GB" sz="2200" dirty="0" err="1"/>
              <a:t>nieuwe</a:t>
            </a:r>
            <a:r>
              <a:rPr lang="en-GB" sz="2200" dirty="0"/>
              <a:t> datum </a:t>
            </a:r>
            <a:r>
              <a:rPr lang="en-GB" sz="2200" dirty="0" err="1"/>
              <a:t>af</a:t>
            </a:r>
            <a:endParaRPr lang="en-GB" sz="2200" dirty="0"/>
          </a:p>
          <a:p>
            <a:pPr marL="800100" lvl="1">
              <a:spcBef>
                <a:spcPts val="1000"/>
              </a:spcBef>
              <a:buSzPts val="2800"/>
              <a:buFont typeface="Calibri" panose="020F0502020204030204" pitchFamily="34" charset="0"/>
              <a:buChar char="₋"/>
              <a:tabLst>
                <a:tab pos="714375" algn="l"/>
              </a:tabLst>
            </a:pPr>
            <a:r>
              <a:rPr lang="en-GB" sz="2200" dirty="0" err="1"/>
              <a:t>contactgegevens</a:t>
            </a:r>
            <a:r>
              <a:rPr lang="en-GB" sz="2200" dirty="0"/>
              <a:t> </a:t>
            </a:r>
            <a:r>
              <a:rPr lang="en-GB" sz="2200" dirty="0" err="1"/>
              <a:t>andere</a:t>
            </a:r>
            <a:r>
              <a:rPr lang="en-GB" sz="2200" dirty="0"/>
              <a:t> clubs: </a:t>
            </a:r>
            <a:r>
              <a:rPr lang="en-GB" sz="2200" dirty="0">
                <a:hlinkClick r:id="rId3"/>
              </a:rPr>
              <a:t>https://hockey.be/nl/clubs-en-zalen</a:t>
            </a:r>
            <a:endParaRPr sz="2200" dirty="0"/>
          </a:p>
          <a:p>
            <a:pPr marL="800100" lvl="1">
              <a:spcBef>
                <a:spcPts val="1000"/>
              </a:spcBef>
              <a:buSzPts val="2800"/>
              <a:buFont typeface="Calibri" panose="020F0502020204030204" pitchFamily="34" charset="0"/>
              <a:buChar char="₋"/>
              <a:tabLst>
                <a:tab pos="714375" algn="l"/>
              </a:tabLst>
            </a:pPr>
            <a:r>
              <a:rPr lang="en-GB" sz="2200" dirty="0" err="1"/>
              <a:t>bezorg</a:t>
            </a:r>
            <a:r>
              <a:rPr lang="en-GB" sz="2200" dirty="0"/>
              <a:t> </a:t>
            </a:r>
            <a:r>
              <a:rPr lang="en-GB" sz="2200" dirty="0" err="1"/>
              <a:t>nieuwe</a:t>
            </a:r>
            <a:r>
              <a:rPr lang="en-GB" sz="2200" dirty="0"/>
              <a:t> datum </a:t>
            </a:r>
            <a:r>
              <a:rPr lang="en-GB" sz="2200" dirty="0" err="1"/>
              <a:t>aan</a:t>
            </a:r>
            <a:r>
              <a:rPr lang="en-GB" sz="2200" dirty="0"/>
              <a:t> </a:t>
            </a:r>
            <a:r>
              <a:rPr lang="en-GB" sz="2200" dirty="0">
                <a:hlinkClick r:id="rId4">
                  <a:extLst>
                    <a:ext uri="{A12FA001-AC4F-418D-AE19-62706E023703}">
                      <ahyp:hlinkClr xmlns:ahyp="http://schemas.microsoft.com/office/drawing/2018/hyperlinkcolor" val="tx"/>
                    </a:ext>
                  </a:extLst>
                </a:hlinkClick>
              </a:rPr>
              <a:t>secretaries@dmon.be</a:t>
            </a:r>
            <a:endParaRPr lang="en-GB" sz="2200" dirty="0"/>
          </a:p>
          <a:p>
            <a:pPr marL="800100" lvl="1">
              <a:spcBef>
                <a:spcPts val="1000"/>
              </a:spcBef>
              <a:buSzPts val="2800"/>
              <a:buFont typeface="Calibri" panose="020F0502020204030204" pitchFamily="34" charset="0"/>
              <a:buChar char="₋"/>
              <a:tabLst>
                <a:tab pos="714375" algn="l"/>
              </a:tabLst>
            </a:pPr>
            <a:r>
              <a:rPr lang="en-GB" sz="2200" dirty="0" err="1"/>
              <a:t>secretaris</a:t>
            </a:r>
            <a:r>
              <a:rPr lang="en-GB" sz="2200" dirty="0"/>
              <a:t> </a:t>
            </a:r>
            <a:r>
              <a:rPr lang="en-GB" sz="2200" dirty="0" err="1"/>
              <a:t>contacteert</a:t>
            </a:r>
            <a:r>
              <a:rPr lang="en-GB" sz="2200" dirty="0"/>
              <a:t> VHL om </a:t>
            </a:r>
            <a:r>
              <a:rPr lang="en-GB" sz="2200" dirty="0" err="1"/>
              <a:t>verplaatsing</a:t>
            </a:r>
            <a:r>
              <a:rPr lang="en-GB" sz="2200" dirty="0"/>
              <a:t> </a:t>
            </a:r>
            <a:r>
              <a:rPr lang="en-GB" sz="2200" dirty="0" err="1"/>
              <a:t>aan</a:t>
            </a:r>
            <a:r>
              <a:rPr lang="en-GB" sz="2200" dirty="0"/>
              <a:t> </a:t>
            </a:r>
            <a:r>
              <a:rPr lang="en-GB" sz="2200" dirty="0" err="1"/>
              <a:t>te</a:t>
            </a:r>
            <a:r>
              <a:rPr lang="en-GB" sz="2200" dirty="0"/>
              <a:t> </a:t>
            </a:r>
            <a:r>
              <a:rPr lang="en-GB" sz="2200" dirty="0" err="1"/>
              <a:t>vragen</a:t>
            </a:r>
            <a:endParaRPr lang="en-GB" sz="2200" dirty="0"/>
          </a:p>
          <a:p>
            <a:pPr marL="800100" lvl="1">
              <a:spcBef>
                <a:spcPts val="1000"/>
              </a:spcBef>
              <a:buSzPts val="2800"/>
              <a:buFont typeface="Calibri" panose="020F0502020204030204" pitchFamily="34" charset="0"/>
              <a:buChar char="₋"/>
              <a:tabLst>
                <a:tab pos="714375" algn="l"/>
              </a:tabLst>
            </a:pPr>
            <a:r>
              <a:rPr lang="en-GB" sz="2200" dirty="0" err="1"/>
              <a:t>na</a:t>
            </a:r>
            <a:r>
              <a:rPr lang="en-GB" sz="2200" dirty="0"/>
              <a:t> </a:t>
            </a:r>
            <a:r>
              <a:rPr lang="en-GB" sz="2200" dirty="0" err="1"/>
              <a:t>goedkeuring</a:t>
            </a:r>
            <a:r>
              <a:rPr lang="en-GB" sz="2200" dirty="0"/>
              <a:t> </a:t>
            </a:r>
            <a:r>
              <a:rPr lang="en-GB" sz="2200" dirty="0" err="1"/>
              <a:t>verschijnt</a:t>
            </a:r>
            <a:r>
              <a:rPr lang="en-GB" sz="2200" dirty="0"/>
              <a:t> </a:t>
            </a:r>
            <a:r>
              <a:rPr lang="en-GB" sz="2200" dirty="0" err="1"/>
              <a:t>nieuwe</a:t>
            </a:r>
            <a:r>
              <a:rPr lang="en-GB" sz="2200" dirty="0"/>
              <a:t> datum en </a:t>
            </a:r>
            <a:r>
              <a:rPr lang="en-GB" sz="2200" dirty="0" err="1"/>
              <a:t>uur</a:t>
            </a:r>
            <a:r>
              <a:rPr lang="en-GB" sz="2200" dirty="0"/>
              <a:t> in app</a:t>
            </a:r>
          </a:p>
          <a:p>
            <a:pPr marL="800100" lvl="1">
              <a:spcBef>
                <a:spcPts val="1000"/>
              </a:spcBef>
              <a:buSzPts val="2800"/>
              <a:buFont typeface="Calibri" panose="020F0502020204030204" pitchFamily="34" charset="0"/>
              <a:buChar char="₋"/>
              <a:tabLst>
                <a:tab pos="714375" algn="l"/>
              </a:tabLst>
            </a:pPr>
            <a:r>
              <a:rPr lang="en-GB" sz="2200" dirty="0" err="1"/>
              <a:t>vragen</a:t>
            </a:r>
            <a:r>
              <a:rPr lang="en-GB" sz="2200" dirty="0"/>
              <a:t>? -&gt; </a:t>
            </a:r>
            <a:r>
              <a:rPr lang="en-GB" sz="2200" dirty="0">
                <a:hlinkClick r:id="rId4"/>
              </a:rPr>
              <a:t>secretaris@dmon.be</a:t>
            </a:r>
            <a:r>
              <a:rPr lang="en-GB" sz="2200" dirty="0"/>
              <a:t> </a:t>
            </a:r>
          </a:p>
          <a:p>
            <a:pPr marL="685800" lvl="1" indent="-228600" algn="l" rtl="0">
              <a:lnSpc>
                <a:spcPct val="90000"/>
              </a:lnSpc>
              <a:spcBef>
                <a:spcPts val="500"/>
              </a:spcBef>
              <a:spcAft>
                <a:spcPts val="0"/>
              </a:spcAft>
              <a:buClr>
                <a:srgbClr val="4F81BD"/>
              </a:buClr>
              <a:buSzPts val="2400"/>
              <a:buChar char="•"/>
            </a:pPr>
            <a:endParaRPr lang="en-GB" dirty="0"/>
          </a:p>
          <a:p>
            <a:pPr marL="228600" lvl="0" indent="-50800" algn="l" rtl="0">
              <a:lnSpc>
                <a:spcPct val="90000"/>
              </a:lnSpc>
              <a:spcBef>
                <a:spcPts val="1000"/>
              </a:spcBef>
              <a:spcAft>
                <a:spcPts val="0"/>
              </a:spcAft>
              <a:buClr>
                <a:srgbClr val="4F81BD"/>
              </a:buClr>
              <a:buSzPts val="2800"/>
              <a:buNone/>
            </a:pPr>
            <a:endParaRPr dirty="0"/>
          </a:p>
        </p:txBody>
      </p:sp>
    </p:spTree>
    <p:extLst>
      <p:ext uri="{BB962C8B-B14F-4D97-AF65-F5344CB8AC3E}">
        <p14:creationId xmlns:p14="http://schemas.microsoft.com/office/powerpoint/2010/main" val="3842229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Teammanager</a:t>
            </a:r>
            <a:r>
              <a:rPr lang="en-GB" dirty="0"/>
              <a:t> – </a:t>
            </a:r>
            <a:r>
              <a:rPr lang="en-GB" dirty="0" err="1"/>
              <a:t>wedstrijdblad</a:t>
            </a:r>
            <a:endParaRPr dirty="0"/>
          </a:p>
        </p:txBody>
      </p:sp>
      <p:sp>
        <p:nvSpPr>
          <p:cNvPr id="6" name="Google Shape;397;p30">
            <a:extLst>
              <a:ext uri="{FF2B5EF4-FFF2-40B4-BE49-F238E27FC236}">
                <a16:creationId xmlns:a16="http://schemas.microsoft.com/office/drawing/2014/main" id="{83EB131A-0A9B-8C0E-1BEB-EC8DC10DE036}"/>
              </a:ext>
            </a:extLst>
          </p:cNvPr>
          <p:cNvSpPr txBox="1">
            <a:spLocks noGrp="1"/>
          </p:cNvSpPr>
          <p:nvPr>
            <p:ph type="body" idx="1"/>
          </p:nvPr>
        </p:nvSpPr>
        <p:spPr>
          <a:xfrm>
            <a:off x="838199" y="1825624"/>
            <a:ext cx="11353801" cy="4891059"/>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1200"/>
              </a:spcAft>
              <a:buClr>
                <a:srgbClr val="4F81BD"/>
              </a:buClr>
              <a:buSzPts val="2800"/>
              <a:buChar char="•"/>
            </a:pPr>
            <a:r>
              <a:rPr lang="en-GB" dirty="0" err="1"/>
              <a:t>beschikbaar</a:t>
            </a:r>
            <a:r>
              <a:rPr lang="en-GB" dirty="0"/>
              <a:t> in </a:t>
            </a:r>
            <a:r>
              <a:rPr lang="en-GB" dirty="0" err="1"/>
              <a:t>hockeyapp</a:t>
            </a:r>
            <a:endParaRPr dirty="0"/>
          </a:p>
          <a:p>
            <a:pPr marL="228600" lvl="0" indent="-228600" algn="l" rtl="0">
              <a:lnSpc>
                <a:spcPct val="90000"/>
              </a:lnSpc>
              <a:spcBef>
                <a:spcPts val="1000"/>
              </a:spcBef>
              <a:spcAft>
                <a:spcPts val="1200"/>
              </a:spcAft>
              <a:buClr>
                <a:srgbClr val="4F81BD"/>
              </a:buClr>
              <a:buSzPts val="2800"/>
              <a:buChar char="•"/>
            </a:pPr>
            <a:r>
              <a:rPr lang="en-GB" dirty="0" err="1"/>
              <a:t>wedstrijdblad</a:t>
            </a:r>
            <a:r>
              <a:rPr lang="en-GB" dirty="0"/>
              <a:t> </a:t>
            </a:r>
            <a:r>
              <a:rPr lang="en-GB" dirty="0" err="1"/>
              <a:t>moet</a:t>
            </a:r>
            <a:r>
              <a:rPr lang="en-GB" dirty="0"/>
              <a:t> </a:t>
            </a:r>
            <a:r>
              <a:rPr lang="en-GB" dirty="0" err="1"/>
              <a:t>realiteit</a:t>
            </a:r>
            <a:r>
              <a:rPr lang="en-GB" dirty="0"/>
              <a:t> op het veld </a:t>
            </a:r>
            <a:r>
              <a:rPr lang="en-GB" dirty="0" err="1"/>
              <a:t>weergeven</a:t>
            </a:r>
            <a:r>
              <a:rPr lang="en-GB" dirty="0"/>
              <a:t>!</a:t>
            </a:r>
          </a:p>
          <a:p>
            <a:pPr marL="228600" lvl="0" indent="-228600" algn="l" rtl="0">
              <a:lnSpc>
                <a:spcPct val="90000"/>
              </a:lnSpc>
              <a:spcBef>
                <a:spcPts val="1000"/>
              </a:spcBef>
              <a:buClr>
                <a:srgbClr val="4F81BD"/>
              </a:buClr>
              <a:buSzPts val="2800"/>
              <a:buChar char="•"/>
            </a:pPr>
            <a:r>
              <a:rPr lang="en-GB" dirty="0" err="1"/>
              <a:t>Inhoud</a:t>
            </a:r>
            <a:r>
              <a:rPr lang="en-GB" dirty="0"/>
              <a:t>: </a:t>
            </a:r>
          </a:p>
          <a:p>
            <a:pPr marL="800100" lvl="1">
              <a:spcBef>
                <a:spcPts val="1000"/>
              </a:spcBef>
              <a:buSzPts val="2800"/>
              <a:buFont typeface="Calibri" panose="020F0502020204030204" pitchFamily="34" charset="0"/>
              <a:buChar char="₋"/>
              <a:tabLst>
                <a:tab pos="714375" algn="l"/>
              </a:tabLst>
            </a:pPr>
            <a:r>
              <a:rPr lang="en-GB" dirty="0" err="1"/>
              <a:t>teamopgaven</a:t>
            </a:r>
            <a:r>
              <a:rPr lang="en-GB" dirty="0"/>
              <a:t> van de 2 </a:t>
            </a:r>
            <a:r>
              <a:rPr lang="en-GB" dirty="0" err="1"/>
              <a:t>ploegen</a:t>
            </a:r>
            <a:endParaRPr lang="en-GB" dirty="0"/>
          </a:p>
          <a:p>
            <a:pPr marL="800100" lvl="1">
              <a:spcBef>
                <a:spcPts val="1000"/>
              </a:spcBef>
              <a:buSzPts val="2800"/>
              <a:buFont typeface="Calibri" panose="020F0502020204030204" pitchFamily="34" charset="0"/>
              <a:buChar char="₋"/>
              <a:tabLst>
                <a:tab pos="714375" algn="l"/>
              </a:tabLst>
            </a:pPr>
            <a:r>
              <a:rPr lang="en-GB" dirty="0"/>
              <a:t>de </a:t>
            </a:r>
            <a:r>
              <a:rPr lang="en-GB" dirty="0" err="1"/>
              <a:t>scheidsrechters</a:t>
            </a:r>
            <a:r>
              <a:rPr lang="en-GB" dirty="0"/>
              <a:t> van de </a:t>
            </a:r>
            <a:r>
              <a:rPr lang="en-GB" dirty="0" err="1"/>
              <a:t>wedstrijd</a:t>
            </a:r>
            <a:r>
              <a:rPr lang="en-GB" dirty="0"/>
              <a:t> -&gt; </a:t>
            </a:r>
            <a:r>
              <a:rPr lang="en-GB" dirty="0" err="1"/>
              <a:t>als</a:t>
            </a:r>
            <a:r>
              <a:rPr lang="en-GB" dirty="0"/>
              <a:t> </a:t>
            </a:r>
            <a:r>
              <a:rPr lang="en-GB" dirty="0" err="1"/>
              <a:t>niet</a:t>
            </a:r>
            <a:r>
              <a:rPr lang="en-GB" dirty="0"/>
              <a:t> </a:t>
            </a:r>
            <a:r>
              <a:rPr lang="en-GB" dirty="0" err="1"/>
              <a:t>ingevuld</a:t>
            </a:r>
            <a:r>
              <a:rPr lang="en-GB" dirty="0"/>
              <a:t> </a:t>
            </a:r>
            <a:r>
              <a:rPr lang="en-GB" dirty="0" err="1"/>
              <a:t>automatisch</a:t>
            </a:r>
            <a:r>
              <a:rPr lang="en-GB" dirty="0"/>
              <a:t> </a:t>
            </a:r>
            <a:r>
              <a:rPr lang="en-GB" dirty="0" err="1"/>
              <a:t>boete</a:t>
            </a:r>
            <a:r>
              <a:rPr lang="en-GB" dirty="0"/>
              <a:t> (VHL)! </a:t>
            </a:r>
            <a:endParaRPr dirty="0"/>
          </a:p>
          <a:p>
            <a:pPr marL="800100" lvl="1">
              <a:spcBef>
                <a:spcPts val="1000"/>
              </a:spcBef>
              <a:buSzPts val="2800"/>
              <a:buFont typeface="Calibri" panose="020F0502020204030204" pitchFamily="34" charset="0"/>
              <a:buChar char="₋"/>
              <a:tabLst>
                <a:tab pos="714375" algn="l"/>
              </a:tabLst>
            </a:pPr>
            <a:r>
              <a:rPr lang="en-GB" dirty="0" err="1"/>
              <a:t>werden</a:t>
            </a:r>
            <a:r>
              <a:rPr lang="en-GB" dirty="0"/>
              <a:t> er </a:t>
            </a:r>
            <a:r>
              <a:rPr lang="en-GB" dirty="0" err="1"/>
              <a:t>kaarten</a:t>
            </a:r>
            <a:r>
              <a:rPr lang="en-GB" dirty="0"/>
              <a:t> </a:t>
            </a:r>
            <a:r>
              <a:rPr lang="en-GB" dirty="0" err="1"/>
              <a:t>gegeven</a:t>
            </a:r>
            <a:r>
              <a:rPr lang="en-GB" dirty="0"/>
              <a:t> (</a:t>
            </a:r>
            <a:r>
              <a:rPr lang="en-GB" dirty="0" err="1"/>
              <a:t>geel</a:t>
            </a:r>
            <a:r>
              <a:rPr lang="en-GB" dirty="0"/>
              <a:t> of rood)?</a:t>
            </a:r>
          </a:p>
          <a:p>
            <a:pPr marL="800100" lvl="1">
              <a:spcBef>
                <a:spcPts val="1000"/>
              </a:spcBef>
              <a:buSzPts val="2800"/>
              <a:buFont typeface="Calibri" panose="020F0502020204030204" pitchFamily="34" charset="0"/>
              <a:buChar char="₋"/>
              <a:tabLst>
                <a:tab pos="714375" algn="l"/>
              </a:tabLst>
            </a:pPr>
            <a:r>
              <a:rPr lang="en-GB" dirty="0" err="1"/>
              <a:t>eindstand (door de scheidsrechter)</a:t>
            </a:r>
            <a:endParaRPr lang="en-GB" dirty="0"/>
          </a:p>
          <a:p>
            <a:pPr marL="800100" lvl="1">
              <a:spcBef>
                <a:spcPts val="1000"/>
              </a:spcBef>
              <a:buSzPts val="2800"/>
              <a:buFont typeface="Calibri" panose="020F0502020204030204" pitchFamily="34" charset="0"/>
              <a:buChar char="₋"/>
              <a:tabLst>
                <a:tab pos="714375" algn="l"/>
              </a:tabLst>
            </a:pPr>
            <a:r>
              <a:rPr lang="en-GB" dirty="0" err="1"/>
              <a:t>eventuele</a:t>
            </a:r>
            <a:r>
              <a:rPr lang="en-GB" dirty="0"/>
              <a:t> </a:t>
            </a:r>
            <a:r>
              <a:rPr lang="en-GB" dirty="0" err="1"/>
              <a:t>opmerkingen</a:t>
            </a:r>
            <a:r>
              <a:rPr lang="en-GB" dirty="0"/>
              <a:t> </a:t>
            </a:r>
          </a:p>
          <a:p>
            <a:pPr marL="228600" indent="-228600">
              <a:spcBef>
                <a:spcPts val="1800"/>
              </a:spcBef>
              <a:spcAft>
                <a:spcPts val="1200"/>
              </a:spcAft>
              <a:buSzPts val="2800"/>
              <a:tabLst>
                <a:tab pos="714375" algn="l"/>
              </a:tabLst>
            </a:pPr>
            <a:r>
              <a:rPr lang="en-GB" dirty="0" err="1"/>
              <a:t>Hulp</a:t>
            </a:r>
            <a:r>
              <a:rPr lang="en-GB" dirty="0"/>
              <a:t> </a:t>
            </a:r>
            <a:r>
              <a:rPr lang="en-GB" dirty="0" err="1"/>
              <a:t>nodig</a:t>
            </a:r>
            <a:r>
              <a:rPr lang="en-GB" dirty="0"/>
              <a:t> </a:t>
            </a:r>
            <a:r>
              <a:rPr lang="en-GB" dirty="0" err="1"/>
              <a:t>bij</a:t>
            </a:r>
            <a:r>
              <a:rPr lang="en-GB" dirty="0"/>
              <a:t> het </a:t>
            </a:r>
            <a:r>
              <a:rPr lang="en-GB" dirty="0" err="1"/>
              <a:t>invullen</a:t>
            </a:r>
            <a:r>
              <a:rPr lang="en-GB" dirty="0"/>
              <a:t>? </a:t>
            </a:r>
          </a:p>
          <a:p>
            <a:pPr marL="800100" lvl="1">
              <a:buSzPts val="2800"/>
              <a:buFont typeface="Calibri" panose="020F0502020204030204" pitchFamily="34" charset="0"/>
              <a:buChar char="₋"/>
              <a:tabLst>
                <a:tab pos="714375" algn="l"/>
              </a:tabLst>
            </a:pPr>
            <a:r>
              <a:rPr lang="nl-NL" dirty="0"/>
              <a:t>Check : </a:t>
            </a:r>
            <a:r>
              <a:rPr lang="nl-BE" u="sng" dirty="0">
                <a:hlinkClick r:id="rId3"/>
              </a:rPr>
              <a:t>https://www.youtube.com/playlist?list=PLWRLT2Am52AXpTzMNWVvp50eE4PfF_WKS</a:t>
            </a:r>
            <a:endParaRPr lang="nl-BE" dirty="0"/>
          </a:p>
          <a:p>
            <a:pPr marL="342900">
              <a:buSzPts val="2800"/>
              <a:buFont typeface="Calibri" panose="020F0502020204030204" pitchFamily="34" charset="0"/>
              <a:buChar char="₋"/>
              <a:tabLst>
                <a:tab pos="714375" algn="l"/>
              </a:tabLst>
            </a:pPr>
            <a:endParaRPr lang="en-GB" dirty="0"/>
          </a:p>
          <a:p>
            <a:pPr marL="685800" lvl="1" indent="-228600" algn="l" rtl="0">
              <a:lnSpc>
                <a:spcPct val="90000"/>
              </a:lnSpc>
              <a:spcBef>
                <a:spcPts val="500"/>
              </a:spcBef>
              <a:spcAft>
                <a:spcPts val="0"/>
              </a:spcAft>
              <a:buClr>
                <a:srgbClr val="4F81BD"/>
              </a:buClr>
              <a:buSzPts val="2400"/>
              <a:buChar char="•"/>
            </a:pPr>
            <a:endParaRPr lang="en-GB" dirty="0"/>
          </a:p>
          <a:p>
            <a:pPr marL="228600" lvl="0" indent="-50800" algn="l" rtl="0">
              <a:lnSpc>
                <a:spcPct val="90000"/>
              </a:lnSpc>
              <a:spcBef>
                <a:spcPts val="1000"/>
              </a:spcBef>
              <a:spcAft>
                <a:spcPts val="0"/>
              </a:spcAft>
              <a:buClr>
                <a:srgbClr val="4F81BD"/>
              </a:buClr>
              <a:buSzPts val="2800"/>
              <a:buNone/>
            </a:pPr>
            <a:endParaRPr dirty="0"/>
          </a:p>
        </p:txBody>
      </p:sp>
    </p:spTree>
    <p:extLst>
      <p:ext uri="{BB962C8B-B14F-4D97-AF65-F5344CB8AC3E}">
        <p14:creationId xmlns:p14="http://schemas.microsoft.com/office/powerpoint/2010/main" val="3798558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0">
          <a:extLst>
            <a:ext uri="{FF2B5EF4-FFF2-40B4-BE49-F238E27FC236}">
              <a16:creationId xmlns:a16="http://schemas.microsoft.com/office/drawing/2014/main" id="{4590A2AF-3C43-73D6-642E-B5BE76E098B7}"/>
            </a:ext>
          </a:extLst>
        </p:cNvPr>
        <p:cNvGrpSpPr/>
        <p:nvPr/>
      </p:nvGrpSpPr>
      <p:grpSpPr>
        <a:xfrm>
          <a:off x="0" y="0"/>
          <a:ext cx="0" cy="0"/>
          <a:chOff x="0" y="0"/>
          <a:chExt cx="0" cy="0"/>
        </a:xfrm>
      </p:grpSpPr>
      <p:sp>
        <p:nvSpPr>
          <p:cNvPr id="411" name="Google Shape;411;p32">
            <a:extLst>
              <a:ext uri="{FF2B5EF4-FFF2-40B4-BE49-F238E27FC236}">
                <a16:creationId xmlns:a16="http://schemas.microsoft.com/office/drawing/2014/main" id="{66EC777B-ADE7-35A7-45FC-0ED384251A94}"/>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Teammanager</a:t>
            </a:r>
            <a:r>
              <a:rPr lang="en-GB" dirty="0"/>
              <a:t> – </a:t>
            </a:r>
            <a:r>
              <a:rPr lang="en-GB" dirty="0" err="1"/>
              <a:t>wedstrijdblad toegang</a:t>
            </a:r>
            <a:endParaRPr dirty="0"/>
          </a:p>
        </p:txBody>
      </p:sp>
      <p:sp>
        <p:nvSpPr>
          <p:cNvPr id="2" name="Text Placeholder 2">
            <a:extLst>
              <a:ext uri="{FF2B5EF4-FFF2-40B4-BE49-F238E27FC236}">
                <a16:creationId xmlns:a16="http://schemas.microsoft.com/office/drawing/2014/main" id="{025FD8F6-A6FF-1AD8-9320-37841E90EA0D}"/>
              </a:ext>
            </a:extLst>
          </p:cNvPr>
          <p:cNvSpPr>
            <a:spLocks/>
          </p:cNvSpPr>
          <p:nvPr/>
        </p:nvSpPr>
        <p:spPr>
          <a:xfrm>
            <a:off x="221382" y="3017837"/>
            <a:ext cx="2205730" cy="3840163"/>
          </a:xfrm>
          <a:prstGeom prst="rect">
            <a:avLst/>
          </a:prstGeom>
        </p:spPr>
        <p:txBody>
          <a:bodyPr/>
          <a:lstStyle/>
          <a:p>
            <a:r>
              <a:rPr lang="en-BE" sz="1800">
                <a:solidFill>
                  <a:schemeClr val="accent1"/>
                </a:solidFill>
                <a:latin typeface="Calibri" panose="020F0502020204030204" pitchFamily="34" charset="0"/>
                <a:cs typeface="Calibri" panose="020F0502020204030204" pitchFamily="34" charset="0"/>
              </a:rPr>
              <a:t>Coaches, managers en toegewezen medewerkers hebben toegang tot digitaal wedstrijdformulier</a:t>
            </a:r>
          </a:p>
        </p:txBody>
      </p:sp>
      <p:sp>
        <p:nvSpPr>
          <p:cNvPr id="3" name="Text Placeholder 3">
            <a:extLst>
              <a:ext uri="{FF2B5EF4-FFF2-40B4-BE49-F238E27FC236}">
                <a16:creationId xmlns:a16="http://schemas.microsoft.com/office/drawing/2014/main" id="{1E67F0F7-A686-16C6-3A55-74C74BF2A510}"/>
              </a:ext>
            </a:extLst>
          </p:cNvPr>
          <p:cNvSpPr>
            <a:spLocks/>
          </p:cNvSpPr>
          <p:nvPr/>
        </p:nvSpPr>
        <p:spPr>
          <a:xfrm>
            <a:off x="5498846" y="3017837"/>
            <a:ext cx="2397640" cy="4351338"/>
          </a:xfrm>
          <a:prstGeom prst="rect">
            <a:avLst/>
          </a:prstGeom>
        </p:spPr>
        <p:txBody>
          <a:bodyPr/>
          <a:lstStyle/>
          <a:p>
            <a:r>
              <a:rPr lang="en-BE" sz="1800">
                <a:solidFill>
                  <a:schemeClr val="accent1"/>
                </a:solidFill>
              </a:rPr>
              <a:t>Je kan er de teamopgave doen (via ‘verstuur’) en de scheidsrechters toewijzen (via ‘+’)</a:t>
            </a:r>
          </a:p>
        </p:txBody>
      </p:sp>
      <p:pic>
        <p:nvPicPr>
          <p:cNvPr id="4" name="Picture 3" descr="A screenshot of a mobile phone&#10;&#10;Description automatically generated">
            <a:extLst>
              <a:ext uri="{FF2B5EF4-FFF2-40B4-BE49-F238E27FC236}">
                <a16:creationId xmlns:a16="http://schemas.microsoft.com/office/drawing/2014/main" id="{150468C6-82E0-9CA8-AA6D-FBE0C9211C40}"/>
              </a:ext>
            </a:extLst>
          </p:cNvPr>
          <p:cNvPicPr>
            <a:picLocks noChangeAspect="1"/>
          </p:cNvPicPr>
          <p:nvPr/>
        </p:nvPicPr>
        <p:blipFill>
          <a:blip r:embed="rId3"/>
          <a:stretch>
            <a:fillRect/>
          </a:stretch>
        </p:blipFill>
        <p:spPr>
          <a:xfrm>
            <a:off x="2509774" y="1803016"/>
            <a:ext cx="2469308" cy="4838015"/>
          </a:xfrm>
          <a:prstGeom prst="rect">
            <a:avLst/>
          </a:prstGeom>
        </p:spPr>
      </p:pic>
      <p:pic>
        <p:nvPicPr>
          <p:cNvPr id="5" name="Picture 4" descr="A screenshot of a phone&#10;&#10;Description automatically generated">
            <a:extLst>
              <a:ext uri="{FF2B5EF4-FFF2-40B4-BE49-F238E27FC236}">
                <a16:creationId xmlns:a16="http://schemas.microsoft.com/office/drawing/2014/main" id="{70054394-DD38-F5E7-496A-847D19A8E9D5}"/>
              </a:ext>
            </a:extLst>
          </p:cNvPr>
          <p:cNvPicPr>
            <a:picLocks noChangeAspect="1"/>
          </p:cNvPicPr>
          <p:nvPr/>
        </p:nvPicPr>
        <p:blipFill>
          <a:blip r:embed="rId4"/>
          <a:stretch>
            <a:fillRect/>
          </a:stretch>
        </p:blipFill>
        <p:spPr>
          <a:xfrm>
            <a:off x="8143198" y="1803016"/>
            <a:ext cx="2469308" cy="4838015"/>
          </a:xfrm>
          <a:prstGeom prst="rect">
            <a:avLst/>
          </a:prstGeom>
        </p:spPr>
      </p:pic>
      <p:cxnSp>
        <p:nvCxnSpPr>
          <p:cNvPr id="8" name="Straight Arrow Connector 7">
            <a:extLst>
              <a:ext uri="{FF2B5EF4-FFF2-40B4-BE49-F238E27FC236}">
                <a16:creationId xmlns:a16="http://schemas.microsoft.com/office/drawing/2014/main" id="{2DF03DDD-586A-5574-6E6F-18906CFBB07B}"/>
              </a:ext>
            </a:extLst>
          </p:cNvPr>
          <p:cNvCxnSpPr>
            <a:cxnSpLocks/>
          </p:cNvCxnSpPr>
          <p:nvPr/>
        </p:nvCxnSpPr>
        <p:spPr>
          <a:xfrm>
            <a:off x="1155032" y="4860758"/>
            <a:ext cx="1272080" cy="1405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A27C92A-7EC8-EEF2-3247-C392296AEDF8}"/>
              </a:ext>
            </a:extLst>
          </p:cNvPr>
          <p:cNvCxnSpPr/>
          <p:nvPr/>
        </p:nvCxnSpPr>
        <p:spPr>
          <a:xfrm>
            <a:off x="7796463" y="3503596"/>
            <a:ext cx="6160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DC8C8D3-3662-03C6-0775-66F68A81107D}"/>
              </a:ext>
            </a:extLst>
          </p:cNvPr>
          <p:cNvCxnSpPr>
            <a:cxnSpLocks/>
          </p:cNvCxnSpPr>
          <p:nvPr/>
        </p:nvCxnSpPr>
        <p:spPr>
          <a:xfrm>
            <a:off x="7680960" y="4494998"/>
            <a:ext cx="7315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0818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0">
          <a:extLst>
            <a:ext uri="{FF2B5EF4-FFF2-40B4-BE49-F238E27FC236}">
              <a16:creationId xmlns:a16="http://schemas.microsoft.com/office/drawing/2014/main" id="{41A9F6D4-7A60-3AE7-B5FF-298610AE3FA4}"/>
            </a:ext>
          </a:extLst>
        </p:cNvPr>
        <p:cNvGrpSpPr/>
        <p:nvPr/>
      </p:nvGrpSpPr>
      <p:grpSpPr>
        <a:xfrm>
          <a:off x="0" y="0"/>
          <a:ext cx="0" cy="0"/>
          <a:chOff x="0" y="0"/>
          <a:chExt cx="0" cy="0"/>
        </a:xfrm>
      </p:grpSpPr>
      <p:sp>
        <p:nvSpPr>
          <p:cNvPr id="411" name="Google Shape;411;p32">
            <a:extLst>
              <a:ext uri="{FF2B5EF4-FFF2-40B4-BE49-F238E27FC236}">
                <a16:creationId xmlns:a16="http://schemas.microsoft.com/office/drawing/2014/main" id="{F1E28BFC-BD0F-FD73-39F1-0E35B0C5D289}"/>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Teammanager</a:t>
            </a:r>
            <a:r>
              <a:rPr lang="en-GB" dirty="0"/>
              <a:t> – </a:t>
            </a:r>
            <a:r>
              <a:rPr lang="en-GB" dirty="0" err="1"/>
              <a:t>wedstrijdblad personen</a:t>
            </a:r>
            <a:endParaRPr dirty="0"/>
          </a:p>
        </p:txBody>
      </p:sp>
      <p:sp>
        <p:nvSpPr>
          <p:cNvPr id="6" name="Text Placeholder 2">
            <a:extLst>
              <a:ext uri="{FF2B5EF4-FFF2-40B4-BE49-F238E27FC236}">
                <a16:creationId xmlns:a16="http://schemas.microsoft.com/office/drawing/2014/main" id="{38DE2FAC-78FD-228C-564F-FC59A80FF90B}"/>
              </a:ext>
            </a:extLst>
          </p:cNvPr>
          <p:cNvSpPr>
            <a:spLocks/>
          </p:cNvSpPr>
          <p:nvPr/>
        </p:nvSpPr>
        <p:spPr>
          <a:xfrm>
            <a:off x="154003" y="2082800"/>
            <a:ext cx="2696889" cy="3840163"/>
          </a:xfrm>
          <a:prstGeom prst="rect">
            <a:avLst/>
          </a:prstGeom>
        </p:spPr>
        <p:txBody>
          <a:bodyPr/>
          <a:lstStyle/>
          <a:p>
            <a:r>
              <a:rPr lang="en-BE" sz="1800">
                <a:solidFill>
                  <a:schemeClr val="accent1"/>
                </a:solidFill>
              </a:rPr>
              <a:t>Bij teamopgave eerst alle spelers aanduiden die  NIET meedoen, en dan verwijderen met vuilbak icoontje</a:t>
            </a:r>
          </a:p>
          <a:p>
            <a:endParaRPr lang="en-BE" sz="1800">
              <a:solidFill>
                <a:schemeClr val="accent1"/>
              </a:solidFill>
            </a:endParaRPr>
          </a:p>
          <a:p>
            <a:r>
              <a:rPr lang="en-BE" sz="1800">
                <a:solidFill>
                  <a:schemeClr val="accent1"/>
                </a:solidFill>
              </a:rPr>
              <a:t>Nadien enkel kapitein aanduiden en ‘C” icoontje drukken</a:t>
            </a:r>
          </a:p>
          <a:p>
            <a:endParaRPr lang="en-BE" sz="1800">
              <a:solidFill>
                <a:schemeClr val="accent1"/>
              </a:solidFill>
            </a:endParaRPr>
          </a:p>
          <a:p>
            <a:r>
              <a:rPr lang="en-BE" sz="1800">
                <a:solidFill>
                  <a:schemeClr val="accent1"/>
                </a:solidFill>
              </a:rPr>
              <a:t>Daarna rugnummers invullen en indienen</a:t>
            </a:r>
          </a:p>
        </p:txBody>
      </p:sp>
      <p:sp>
        <p:nvSpPr>
          <p:cNvPr id="7" name="Text Placeholder 3">
            <a:extLst>
              <a:ext uri="{FF2B5EF4-FFF2-40B4-BE49-F238E27FC236}">
                <a16:creationId xmlns:a16="http://schemas.microsoft.com/office/drawing/2014/main" id="{6904844F-787D-657D-E5E8-3BA1CF940A26}"/>
              </a:ext>
            </a:extLst>
          </p:cNvPr>
          <p:cNvSpPr>
            <a:spLocks/>
          </p:cNvSpPr>
          <p:nvPr/>
        </p:nvSpPr>
        <p:spPr>
          <a:xfrm>
            <a:off x="5736657" y="1827213"/>
            <a:ext cx="2919902" cy="4351338"/>
          </a:xfrm>
          <a:prstGeom prst="rect">
            <a:avLst/>
          </a:prstGeom>
        </p:spPr>
        <p:txBody>
          <a:bodyPr/>
          <a:lstStyle/>
          <a:p>
            <a:r>
              <a:rPr lang="en-BE" sz="1800">
                <a:solidFill>
                  <a:schemeClr val="accent1"/>
                </a:solidFill>
              </a:rPr>
              <a:t>Bij scheidrechter toewijzen de achternaam deels invullen en zoeken (zoekt in alle leden van de club)</a:t>
            </a:r>
          </a:p>
          <a:p>
            <a:endParaRPr lang="en-BE" sz="1800">
              <a:solidFill>
                <a:schemeClr val="accent1"/>
              </a:solidFill>
            </a:endParaRPr>
          </a:p>
          <a:p>
            <a:r>
              <a:rPr lang="en-BE" sz="1800">
                <a:solidFill>
                  <a:schemeClr val="accent1"/>
                </a:solidFill>
              </a:rPr>
              <a:t>Dan aanduiden welke zal fluiten</a:t>
            </a:r>
          </a:p>
          <a:p>
            <a:endParaRPr lang="en-BE" sz="1800">
              <a:solidFill>
                <a:schemeClr val="accent1"/>
              </a:solidFill>
            </a:endParaRPr>
          </a:p>
          <a:p>
            <a:r>
              <a:rPr lang="en-BE" sz="1800">
                <a:solidFill>
                  <a:schemeClr val="accent1"/>
                </a:solidFill>
              </a:rPr>
              <a:t>De scheidsrechter kan nadien ook op het wedstrijdblad voor controle en score ingave</a:t>
            </a:r>
          </a:p>
        </p:txBody>
      </p:sp>
      <p:pic>
        <p:nvPicPr>
          <p:cNvPr id="9" name="Picture 8" descr="A screenshot of a phone&#10;&#10;Description automatically generated">
            <a:extLst>
              <a:ext uri="{FF2B5EF4-FFF2-40B4-BE49-F238E27FC236}">
                <a16:creationId xmlns:a16="http://schemas.microsoft.com/office/drawing/2014/main" id="{DBBBDF25-2326-FDC1-4D09-1FF976473D11}"/>
              </a:ext>
            </a:extLst>
          </p:cNvPr>
          <p:cNvPicPr>
            <a:picLocks noChangeAspect="1"/>
          </p:cNvPicPr>
          <p:nvPr/>
        </p:nvPicPr>
        <p:blipFill>
          <a:blip r:embed="rId3"/>
          <a:stretch>
            <a:fillRect/>
          </a:stretch>
        </p:blipFill>
        <p:spPr>
          <a:xfrm>
            <a:off x="3045616" y="1633019"/>
            <a:ext cx="2320025" cy="4545532"/>
          </a:xfrm>
          <a:prstGeom prst="rect">
            <a:avLst/>
          </a:prstGeom>
        </p:spPr>
      </p:pic>
      <p:pic>
        <p:nvPicPr>
          <p:cNvPr id="10" name="Picture 9" descr="A screenshot of a phone&#10;&#10;Description automatically generated">
            <a:extLst>
              <a:ext uri="{FF2B5EF4-FFF2-40B4-BE49-F238E27FC236}">
                <a16:creationId xmlns:a16="http://schemas.microsoft.com/office/drawing/2014/main" id="{8F8675EA-7613-041B-5CFF-274354A906B0}"/>
              </a:ext>
            </a:extLst>
          </p:cNvPr>
          <p:cNvPicPr>
            <a:picLocks noChangeAspect="1"/>
          </p:cNvPicPr>
          <p:nvPr/>
        </p:nvPicPr>
        <p:blipFill>
          <a:blip r:embed="rId4"/>
          <a:stretch>
            <a:fillRect/>
          </a:stretch>
        </p:blipFill>
        <p:spPr>
          <a:xfrm>
            <a:off x="9027575" y="1633019"/>
            <a:ext cx="2403081" cy="4703809"/>
          </a:xfrm>
          <a:prstGeom prst="rect">
            <a:avLst/>
          </a:prstGeom>
        </p:spPr>
      </p:pic>
    </p:spTree>
    <p:extLst>
      <p:ext uri="{BB962C8B-B14F-4D97-AF65-F5344CB8AC3E}">
        <p14:creationId xmlns:p14="http://schemas.microsoft.com/office/powerpoint/2010/main" val="441554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Coach – vóór wedstrijd</a:t>
            </a:r>
            <a:endParaRPr/>
          </a:p>
        </p:txBody>
      </p:sp>
      <p:sp>
        <p:nvSpPr>
          <p:cNvPr id="419" name="Google Shape;419;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30’ op voorhand op veld (iedereen)</a:t>
            </a:r>
            <a:endParaRPr/>
          </a:p>
          <a:p>
            <a:pPr marL="228600" lvl="0" indent="-228600" algn="l" rtl="0">
              <a:lnSpc>
                <a:spcPct val="90000"/>
              </a:lnSpc>
              <a:spcBef>
                <a:spcPts val="1000"/>
              </a:spcBef>
              <a:spcAft>
                <a:spcPts val="0"/>
              </a:spcAft>
              <a:buClr>
                <a:srgbClr val="4F81BD"/>
              </a:buClr>
              <a:buSzPts val="2800"/>
              <a:buChar char="•"/>
            </a:pPr>
            <a:r>
              <a:rPr lang="en-GB"/>
              <a:t>10’ teambespreking:</a:t>
            </a:r>
            <a:endParaRPr/>
          </a:p>
          <a:p>
            <a:pPr marL="685800" lvl="1" indent="-228600" algn="l" rtl="0">
              <a:lnSpc>
                <a:spcPct val="90000"/>
              </a:lnSpc>
              <a:spcBef>
                <a:spcPts val="500"/>
              </a:spcBef>
              <a:spcAft>
                <a:spcPts val="0"/>
              </a:spcAft>
              <a:buClr>
                <a:srgbClr val="4F81BD"/>
              </a:buClr>
              <a:buSzPts val="2400"/>
              <a:buChar char="•"/>
            </a:pPr>
            <a:r>
              <a:rPr lang="en-GB"/>
              <a:t>opstelling + wissels</a:t>
            </a:r>
            <a:endParaRPr/>
          </a:p>
          <a:p>
            <a:pPr marL="685800" lvl="1" indent="-228600" algn="l" rtl="0">
              <a:lnSpc>
                <a:spcPct val="90000"/>
              </a:lnSpc>
              <a:spcBef>
                <a:spcPts val="500"/>
              </a:spcBef>
              <a:spcAft>
                <a:spcPts val="0"/>
              </a:spcAft>
              <a:buClr>
                <a:srgbClr val="4F81BD"/>
              </a:buClr>
              <a:buSzPts val="2400"/>
              <a:buChar char="•"/>
            </a:pPr>
            <a:r>
              <a:rPr lang="en-GB"/>
              <a:t>max 2 aandachtspunten voor tijdens de match (bv: mandekking, breed spelen, tackle back,…)</a:t>
            </a:r>
            <a:endParaRPr/>
          </a:p>
          <a:p>
            <a:pPr marL="685800" lvl="1" indent="-228600" algn="l" rtl="0">
              <a:lnSpc>
                <a:spcPct val="90000"/>
              </a:lnSpc>
              <a:spcBef>
                <a:spcPts val="500"/>
              </a:spcBef>
              <a:spcAft>
                <a:spcPts val="0"/>
              </a:spcAft>
              <a:buClr>
                <a:srgbClr val="4F81BD"/>
              </a:buClr>
              <a:buSzPts val="2400"/>
              <a:buChar char="•"/>
            </a:pPr>
            <a:r>
              <a:rPr lang="en-GB"/>
              <a:t>individuele aandachtspunten per speler</a:t>
            </a:r>
            <a:endParaRPr/>
          </a:p>
          <a:p>
            <a:pPr marL="228600" lvl="0" indent="-228600" algn="l" rtl="0">
              <a:lnSpc>
                <a:spcPct val="90000"/>
              </a:lnSpc>
              <a:spcBef>
                <a:spcPts val="1000"/>
              </a:spcBef>
              <a:spcAft>
                <a:spcPts val="0"/>
              </a:spcAft>
              <a:buClr>
                <a:srgbClr val="4F81BD"/>
              </a:buClr>
              <a:buSzPts val="2800"/>
              <a:buChar char="•"/>
            </a:pPr>
            <a:r>
              <a:rPr lang="en-GB"/>
              <a:t>15’ opwarming:</a:t>
            </a:r>
            <a:endParaRPr/>
          </a:p>
          <a:p>
            <a:pPr marL="685800" lvl="1" indent="-228600" algn="l" rtl="0">
              <a:lnSpc>
                <a:spcPct val="90000"/>
              </a:lnSpc>
              <a:spcBef>
                <a:spcPts val="500"/>
              </a:spcBef>
              <a:spcAft>
                <a:spcPts val="0"/>
              </a:spcAft>
              <a:buClr>
                <a:srgbClr val="4F81BD"/>
              </a:buClr>
              <a:buSzPts val="2400"/>
              <a:buChar char="•"/>
            </a:pPr>
            <a:r>
              <a:rPr lang="en-GB"/>
              <a:t>zie slide ‘opwarming’</a:t>
            </a:r>
            <a:endParaRPr/>
          </a:p>
          <a:p>
            <a:pPr marL="685800" lvl="1" indent="-228600" algn="l" rtl="0">
              <a:lnSpc>
                <a:spcPct val="90000"/>
              </a:lnSpc>
              <a:spcBef>
                <a:spcPts val="500"/>
              </a:spcBef>
              <a:spcAft>
                <a:spcPts val="0"/>
              </a:spcAft>
              <a:buClr>
                <a:srgbClr val="4F81BD"/>
              </a:buClr>
              <a:buSzPts val="2400"/>
              <a:buChar char="•"/>
            </a:pPr>
            <a:r>
              <a:rPr lang="en-GB"/>
              <a:t>altijd hetzelfde (zo verlies je geen tijd met uitleg)</a:t>
            </a:r>
            <a:endParaRPr/>
          </a:p>
          <a:p>
            <a:pPr marL="228600" lvl="0" indent="-228600" algn="l" rtl="0">
              <a:lnSpc>
                <a:spcPct val="90000"/>
              </a:lnSpc>
              <a:spcBef>
                <a:spcPts val="1000"/>
              </a:spcBef>
              <a:spcAft>
                <a:spcPts val="0"/>
              </a:spcAft>
              <a:buClr>
                <a:srgbClr val="4F81BD"/>
              </a:buClr>
              <a:buSzPts val="2800"/>
              <a:buChar char="•"/>
            </a:pPr>
            <a:r>
              <a:rPr lang="en-GB"/>
              <a:t>5’ peptalk + herhaling team aandachtspunten + motivatie kreet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Coach – tijdens wedstrijd</a:t>
            </a:r>
            <a:endParaRPr/>
          </a:p>
        </p:txBody>
      </p:sp>
      <p:sp>
        <p:nvSpPr>
          <p:cNvPr id="425" name="Google Shape;425;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4F81BD"/>
              </a:buClr>
              <a:buSzPct val="100000"/>
              <a:buChar char="•"/>
            </a:pPr>
            <a:r>
              <a:rPr lang="en-GB" dirty="0" err="1"/>
              <a:t>wissels</a:t>
            </a:r>
            <a:r>
              <a:rPr lang="en-GB" dirty="0"/>
              <a:t> </a:t>
            </a:r>
            <a:r>
              <a:rPr lang="en-GB" dirty="0" err="1"/>
              <a:t>toepassen</a:t>
            </a:r>
            <a:r>
              <a:rPr lang="en-GB" dirty="0"/>
              <a:t> en </a:t>
            </a:r>
            <a:r>
              <a:rPr lang="en-GB" dirty="0" err="1"/>
              <a:t>begeleiden</a:t>
            </a:r>
            <a:r>
              <a:rPr lang="en-GB" dirty="0"/>
              <a:t> (</a:t>
            </a:r>
            <a:r>
              <a:rPr lang="en-GB" dirty="0" err="1"/>
              <a:t>zie</a:t>
            </a:r>
            <a:r>
              <a:rPr lang="en-GB" dirty="0"/>
              <a:t> slide ‘</a:t>
            </a:r>
            <a:r>
              <a:rPr lang="en-GB" dirty="0" err="1"/>
              <a:t>wissels</a:t>
            </a:r>
            <a:r>
              <a:rPr lang="en-GB" dirty="0"/>
              <a:t>’) -&gt; </a:t>
            </a:r>
            <a:r>
              <a:rPr lang="en-GB" dirty="0" err="1"/>
              <a:t>eventueel</a:t>
            </a:r>
            <a:r>
              <a:rPr lang="en-GB" dirty="0"/>
              <a:t> door TM</a:t>
            </a:r>
            <a:endParaRPr dirty="0"/>
          </a:p>
          <a:p>
            <a:pPr marL="228600" lvl="0" indent="-228600" algn="l" rtl="0">
              <a:lnSpc>
                <a:spcPct val="90000"/>
              </a:lnSpc>
              <a:spcBef>
                <a:spcPts val="1000"/>
              </a:spcBef>
              <a:spcAft>
                <a:spcPts val="0"/>
              </a:spcAft>
              <a:buClr>
                <a:srgbClr val="4F81BD"/>
              </a:buClr>
              <a:buSzPct val="100000"/>
              <a:buChar char="•"/>
            </a:pPr>
            <a:r>
              <a:rPr lang="en-GB" dirty="0" err="1"/>
              <a:t>voorbeeldfunctie</a:t>
            </a:r>
            <a:r>
              <a:rPr lang="en-GB" dirty="0"/>
              <a:t>!</a:t>
            </a:r>
            <a:endParaRPr dirty="0"/>
          </a:p>
          <a:p>
            <a:pPr marL="685800" lvl="1" indent="-228600" algn="l" rtl="0">
              <a:lnSpc>
                <a:spcPct val="90000"/>
              </a:lnSpc>
              <a:spcBef>
                <a:spcPts val="500"/>
              </a:spcBef>
              <a:spcAft>
                <a:spcPts val="0"/>
              </a:spcAft>
              <a:buClr>
                <a:srgbClr val="4F81BD"/>
              </a:buClr>
              <a:buSzPct val="100000"/>
              <a:buChar char="•"/>
            </a:pPr>
            <a:r>
              <a:rPr lang="en-GB" dirty="0"/>
              <a:t>correct </a:t>
            </a:r>
            <a:r>
              <a:rPr lang="en-GB" dirty="0" err="1"/>
              <a:t>omgaan</a:t>
            </a:r>
            <a:r>
              <a:rPr lang="en-GB" dirty="0"/>
              <a:t> met alle </a:t>
            </a:r>
            <a:r>
              <a:rPr lang="en-GB" dirty="0" err="1"/>
              <a:t>betrokkenen</a:t>
            </a:r>
            <a:r>
              <a:rPr lang="en-GB" dirty="0"/>
              <a:t> (eigen </a:t>
            </a:r>
            <a:r>
              <a:rPr lang="en-GB" dirty="0" err="1"/>
              <a:t>spelers</a:t>
            </a:r>
            <a:r>
              <a:rPr lang="en-GB" dirty="0"/>
              <a:t>, </a:t>
            </a:r>
            <a:r>
              <a:rPr lang="en-GB" dirty="0" err="1"/>
              <a:t>tegenstanders</a:t>
            </a:r>
            <a:r>
              <a:rPr lang="en-GB" dirty="0"/>
              <a:t>, </a:t>
            </a:r>
            <a:r>
              <a:rPr lang="en-GB" dirty="0" err="1"/>
              <a:t>scheidsen</a:t>
            </a:r>
            <a:r>
              <a:rPr lang="en-GB" dirty="0"/>
              <a:t>, </a:t>
            </a:r>
            <a:r>
              <a:rPr lang="en-GB" dirty="0" err="1"/>
              <a:t>ouders</a:t>
            </a:r>
            <a:r>
              <a:rPr lang="en-GB" dirty="0"/>
              <a:t>…)</a:t>
            </a:r>
            <a:endParaRPr dirty="0"/>
          </a:p>
          <a:p>
            <a:pPr marL="685800" lvl="1" indent="-228600" algn="l" rtl="0">
              <a:lnSpc>
                <a:spcPct val="90000"/>
              </a:lnSpc>
              <a:spcBef>
                <a:spcPts val="500"/>
              </a:spcBef>
              <a:spcAft>
                <a:spcPts val="0"/>
              </a:spcAft>
              <a:buClr>
                <a:srgbClr val="4F81BD"/>
              </a:buClr>
              <a:buSzPct val="100000"/>
              <a:buChar char="•"/>
            </a:pPr>
            <a:r>
              <a:rPr lang="en-GB" dirty="0" err="1"/>
              <a:t>straal</a:t>
            </a:r>
            <a:r>
              <a:rPr lang="en-GB" dirty="0"/>
              <a:t> rust </a:t>
            </a:r>
            <a:r>
              <a:rPr lang="en-GB" dirty="0" err="1"/>
              <a:t>uit</a:t>
            </a:r>
            <a:r>
              <a:rPr lang="en-GB" dirty="0"/>
              <a:t> … </a:t>
            </a:r>
            <a:r>
              <a:rPr lang="en-GB" dirty="0" err="1"/>
              <a:t>kinderen</a:t>
            </a:r>
            <a:r>
              <a:rPr lang="en-GB" dirty="0"/>
              <a:t> </a:t>
            </a:r>
            <a:r>
              <a:rPr lang="en-GB" dirty="0" err="1"/>
              <a:t>kijken</a:t>
            </a:r>
            <a:r>
              <a:rPr lang="en-GB" dirty="0"/>
              <a:t> </a:t>
            </a:r>
            <a:r>
              <a:rPr lang="en-GB" dirty="0" err="1"/>
              <a:t>naar</a:t>
            </a:r>
            <a:r>
              <a:rPr lang="en-GB" dirty="0"/>
              <a:t> je op</a:t>
            </a:r>
            <a:endParaRPr dirty="0"/>
          </a:p>
          <a:p>
            <a:pPr marL="228600" lvl="0" indent="-228600" algn="l" rtl="0">
              <a:lnSpc>
                <a:spcPct val="90000"/>
              </a:lnSpc>
              <a:spcBef>
                <a:spcPts val="1000"/>
              </a:spcBef>
              <a:spcAft>
                <a:spcPts val="0"/>
              </a:spcAft>
              <a:buClr>
                <a:srgbClr val="4F81BD"/>
              </a:buClr>
              <a:buSzPct val="100000"/>
              <a:buChar char="•"/>
            </a:pPr>
            <a:r>
              <a:rPr lang="en-GB" dirty="0"/>
              <a:t>coaching:</a:t>
            </a:r>
            <a:endParaRPr dirty="0"/>
          </a:p>
          <a:p>
            <a:pPr marL="685800" lvl="1" indent="-228600" algn="l" rtl="0">
              <a:lnSpc>
                <a:spcPct val="90000"/>
              </a:lnSpc>
              <a:spcBef>
                <a:spcPts val="500"/>
              </a:spcBef>
              <a:spcAft>
                <a:spcPts val="0"/>
              </a:spcAft>
              <a:buClr>
                <a:srgbClr val="4F81BD"/>
              </a:buClr>
              <a:buSzPct val="100000"/>
              <a:buChar char="•"/>
            </a:pPr>
            <a:r>
              <a:rPr lang="en-GB" dirty="0" err="1"/>
              <a:t>positieve</a:t>
            </a:r>
            <a:r>
              <a:rPr lang="en-GB" dirty="0"/>
              <a:t> feedback! </a:t>
            </a:r>
            <a:r>
              <a:rPr lang="en-GB" dirty="0" err="1"/>
              <a:t>Vermijd</a:t>
            </a:r>
            <a:r>
              <a:rPr lang="en-GB" dirty="0"/>
              <a:t> </a:t>
            </a:r>
            <a:r>
              <a:rPr lang="en-GB" dirty="0" err="1"/>
              <a:t>negatieve</a:t>
            </a:r>
            <a:r>
              <a:rPr lang="en-GB" dirty="0"/>
              <a:t> feedback</a:t>
            </a:r>
            <a:endParaRPr dirty="0"/>
          </a:p>
          <a:p>
            <a:pPr marL="685800" lvl="1" indent="-228600" algn="l" rtl="0">
              <a:lnSpc>
                <a:spcPct val="90000"/>
              </a:lnSpc>
              <a:spcBef>
                <a:spcPts val="500"/>
              </a:spcBef>
              <a:spcAft>
                <a:spcPts val="0"/>
              </a:spcAft>
              <a:buClr>
                <a:srgbClr val="4F81BD"/>
              </a:buClr>
              <a:buSzPct val="100000"/>
              <a:buChar char="•"/>
            </a:pPr>
            <a:r>
              <a:rPr lang="en-GB" dirty="0" err="1"/>
              <a:t>geef</a:t>
            </a:r>
            <a:r>
              <a:rPr lang="en-GB" dirty="0"/>
              <a:t> </a:t>
            </a:r>
            <a:r>
              <a:rPr lang="en-GB" dirty="0" err="1"/>
              <a:t>enkel</a:t>
            </a:r>
            <a:r>
              <a:rPr lang="en-GB" dirty="0"/>
              <a:t> </a:t>
            </a:r>
            <a:r>
              <a:rPr lang="en-GB" dirty="0" err="1"/>
              <a:t>instructies</a:t>
            </a:r>
            <a:r>
              <a:rPr lang="en-GB" dirty="0"/>
              <a:t> </a:t>
            </a:r>
            <a:r>
              <a:rPr lang="en-GB" dirty="0" err="1"/>
              <a:t>aan</a:t>
            </a:r>
            <a:r>
              <a:rPr lang="en-GB" dirty="0"/>
              <a:t> de </a:t>
            </a:r>
            <a:r>
              <a:rPr lang="en-GB" dirty="0" err="1"/>
              <a:t>spelers</a:t>
            </a:r>
            <a:r>
              <a:rPr lang="en-GB" dirty="0"/>
              <a:t> </a:t>
            </a:r>
            <a:r>
              <a:rPr lang="en-GB" dirty="0" err="1"/>
              <a:t>zonder</a:t>
            </a:r>
            <a:r>
              <a:rPr lang="en-GB" dirty="0"/>
              <a:t> </a:t>
            </a:r>
            <a:r>
              <a:rPr lang="en-GB" dirty="0" err="1"/>
              <a:t>bal</a:t>
            </a:r>
            <a:endParaRPr dirty="0"/>
          </a:p>
          <a:p>
            <a:pPr marL="228600" lvl="0" indent="-228600" algn="l" rtl="0">
              <a:lnSpc>
                <a:spcPct val="90000"/>
              </a:lnSpc>
              <a:spcBef>
                <a:spcPts val="1000"/>
              </a:spcBef>
              <a:spcAft>
                <a:spcPts val="0"/>
              </a:spcAft>
              <a:buClr>
                <a:srgbClr val="4F81BD"/>
              </a:buClr>
              <a:buSzPct val="100000"/>
              <a:buChar char="•"/>
            </a:pPr>
            <a:r>
              <a:rPr lang="en-GB" dirty="0" err="1"/>
              <a:t>tijdens</a:t>
            </a:r>
            <a:r>
              <a:rPr lang="en-GB" dirty="0"/>
              <a:t> rust:</a:t>
            </a:r>
            <a:endParaRPr dirty="0"/>
          </a:p>
          <a:p>
            <a:pPr marL="685800" lvl="1" indent="-228600" algn="l" rtl="0">
              <a:lnSpc>
                <a:spcPct val="90000"/>
              </a:lnSpc>
              <a:spcBef>
                <a:spcPts val="500"/>
              </a:spcBef>
              <a:spcAft>
                <a:spcPts val="0"/>
              </a:spcAft>
              <a:buClr>
                <a:srgbClr val="4F81BD"/>
              </a:buClr>
              <a:buSzPct val="100000"/>
              <a:buChar char="•"/>
            </a:pPr>
            <a:r>
              <a:rPr lang="en-GB" dirty="0" err="1"/>
              <a:t>iedereen</a:t>
            </a:r>
            <a:r>
              <a:rPr lang="en-GB" dirty="0"/>
              <a:t> </a:t>
            </a:r>
            <a:r>
              <a:rPr lang="en-GB" dirty="0" err="1"/>
              <a:t>moet</a:t>
            </a:r>
            <a:r>
              <a:rPr lang="en-GB" dirty="0"/>
              <a:t> </a:t>
            </a:r>
            <a:r>
              <a:rPr lang="en-GB" dirty="0" err="1"/>
              <a:t>drinken</a:t>
            </a:r>
            <a:r>
              <a:rPr lang="en-GB" dirty="0"/>
              <a:t>!</a:t>
            </a:r>
            <a:endParaRPr dirty="0"/>
          </a:p>
          <a:p>
            <a:pPr marL="685800" lvl="1" indent="-228600" algn="l" rtl="0">
              <a:lnSpc>
                <a:spcPct val="90000"/>
              </a:lnSpc>
              <a:spcBef>
                <a:spcPts val="500"/>
              </a:spcBef>
              <a:spcAft>
                <a:spcPts val="0"/>
              </a:spcAft>
              <a:buClr>
                <a:srgbClr val="4F81BD"/>
              </a:buClr>
              <a:buSzPct val="100000"/>
              <a:buChar char="•"/>
            </a:pPr>
            <a:r>
              <a:rPr lang="en-GB" dirty="0" err="1"/>
              <a:t>bespreek</a:t>
            </a:r>
            <a:r>
              <a:rPr lang="en-GB" dirty="0"/>
              <a:t> de </a:t>
            </a:r>
            <a:r>
              <a:rPr lang="en-GB" dirty="0" err="1"/>
              <a:t>vooropgestelde</a:t>
            </a:r>
            <a:r>
              <a:rPr lang="en-GB" dirty="0"/>
              <a:t> </a:t>
            </a:r>
            <a:r>
              <a:rPr lang="en-GB" dirty="0" err="1"/>
              <a:t>aandachtspunten</a:t>
            </a:r>
            <a:endParaRPr dirty="0"/>
          </a:p>
          <a:p>
            <a:pPr marL="685800" lvl="1" indent="-228600" algn="l" rtl="0">
              <a:lnSpc>
                <a:spcPct val="90000"/>
              </a:lnSpc>
              <a:spcBef>
                <a:spcPts val="500"/>
              </a:spcBef>
              <a:spcAft>
                <a:spcPts val="0"/>
              </a:spcAft>
              <a:buClr>
                <a:srgbClr val="4F81BD"/>
              </a:buClr>
              <a:buSzPct val="100000"/>
              <a:buChar char="•"/>
            </a:pPr>
            <a:r>
              <a:rPr lang="en-GB" dirty="0" err="1"/>
              <a:t>positieve</a:t>
            </a:r>
            <a:r>
              <a:rPr lang="en-GB" dirty="0"/>
              <a:t> </a:t>
            </a:r>
            <a:r>
              <a:rPr lang="en-GB" dirty="0" err="1"/>
              <a:t>punten</a:t>
            </a:r>
            <a:r>
              <a:rPr lang="en-GB" dirty="0"/>
              <a:t> in de </a:t>
            </a:r>
            <a:r>
              <a:rPr lang="en-GB" dirty="0" err="1"/>
              <a:t>verf</a:t>
            </a:r>
            <a:r>
              <a:rPr lang="en-GB" dirty="0"/>
              <a:t> </a:t>
            </a:r>
            <a:r>
              <a:rPr lang="en-GB" dirty="0" err="1"/>
              <a:t>zetten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Het veld</a:t>
            </a:r>
            <a:endParaRPr/>
          </a:p>
        </p:txBody>
      </p:sp>
      <p:pic>
        <p:nvPicPr>
          <p:cNvPr id="128" name="Google Shape;128;p4"/>
          <p:cNvPicPr preferRelativeResize="0">
            <a:picLocks noGrp="1"/>
          </p:cNvPicPr>
          <p:nvPr>
            <p:ph type="body" idx="1"/>
          </p:nvPr>
        </p:nvPicPr>
        <p:blipFill rotWithShape="1">
          <a:blip r:embed="rId3">
            <a:alphaModFix/>
          </a:blip>
          <a:srcRect/>
          <a:stretch/>
        </p:blipFill>
        <p:spPr>
          <a:xfrm>
            <a:off x="2376308" y="1825625"/>
            <a:ext cx="7439384" cy="4351338"/>
          </a:xfrm>
          <a:prstGeom prst="rect">
            <a:avLst/>
          </a:prstGeom>
          <a:noFill/>
          <a:ln>
            <a:noFill/>
          </a:ln>
        </p:spPr>
      </p:pic>
      <p:cxnSp>
        <p:nvCxnSpPr>
          <p:cNvPr id="129" name="Google Shape;129;p4"/>
          <p:cNvCxnSpPr/>
          <p:nvPr/>
        </p:nvCxnSpPr>
        <p:spPr>
          <a:xfrm rot="10800000" flipH="1">
            <a:off x="4600575" y="1400175"/>
            <a:ext cx="819150" cy="990600"/>
          </a:xfrm>
          <a:prstGeom prst="straightConnector1">
            <a:avLst/>
          </a:prstGeom>
          <a:noFill/>
          <a:ln w="9525" cap="flat" cmpd="sng">
            <a:solidFill>
              <a:schemeClr val="dk1"/>
            </a:solidFill>
            <a:prstDash val="solid"/>
            <a:miter lim="800000"/>
            <a:headEnd type="none" w="sm" len="sm"/>
            <a:tailEnd type="triangle" w="med" len="med"/>
          </a:ln>
        </p:spPr>
      </p:cxnSp>
      <p:sp>
        <p:nvSpPr>
          <p:cNvPr id="130" name="Google Shape;130;p4"/>
          <p:cNvSpPr txBox="1"/>
          <p:nvPr/>
        </p:nvSpPr>
        <p:spPr>
          <a:xfrm>
            <a:off x="5094515" y="975359"/>
            <a:ext cx="100860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23-m lijn</a:t>
            </a:r>
            <a:endParaRPr sz="1800" b="0" i="0" u="none" strike="noStrike" cap="none">
              <a:solidFill>
                <a:schemeClr val="dk1"/>
              </a:solidFill>
              <a:latin typeface="Calibri"/>
              <a:ea typeface="Calibri"/>
              <a:cs typeface="Calibri"/>
              <a:sym typeface="Calibri"/>
            </a:endParaRPr>
          </a:p>
        </p:txBody>
      </p:sp>
      <p:cxnSp>
        <p:nvCxnSpPr>
          <p:cNvPr id="131" name="Google Shape;131;p4"/>
          <p:cNvCxnSpPr/>
          <p:nvPr/>
        </p:nvCxnSpPr>
        <p:spPr>
          <a:xfrm rot="10800000">
            <a:off x="1994263" y="2838994"/>
            <a:ext cx="1698171" cy="287383"/>
          </a:xfrm>
          <a:prstGeom prst="straightConnector1">
            <a:avLst/>
          </a:prstGeom>
          <a:noFill/>
          <a:ln w="9525" cap="flat" cmpd="sng">
            <a:solidFill>
              <a:schemeClr val="dk1"/>
            </a:solidFill>
            <a:prstDash val="solid"/>
            <a:miter lim="800000"/>
            <a:headEnd type="none" w="sm" len="sm"/>
            <a:tailEnd type="triangle" w="med" len="med"/>
          </a:ln>
        </p:spPr>
      </p:cxnSp>
      <p:sp>
        <p:nvSpPr>
          <p:cNvPr id="132" name="Google Shape;132;p4"/>
          <p:cNvSpPr txBox="1"/>
          <p:nvPr/>
        </p:nvSpPr>
        <p:spPr>
          <a:xfrm>
            <a:off x="1244339" y="2538548"/>
            <a:ext cx="75558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cirkel</a:t>
            </a:r>
            <a:endParaRPr sz="1800" b="0" i="0" u="none" strike="noStrike" cap="none">
              <a:solidFill>
                <a:schemeClr val="dk1"/>
              </a:solidFill>
              <a:latin typeface="Calibri"/>
              <a:ea typeface="Calibri"/>
              <a:cs typeface="Calibri"/>
              <a:sym typeface="Calibri"/>
            </a:endParaRPr>
          </a:p>
        </p:txBody>
      </p:sp>
      <p:cxnSp>
        <p:nvCxnSpPr>
          <p:cNvPr id="133" name="Google Shape;133;p4"/>
          <p:cNvCxnSpPr/>
          <p:nvPr/>
        </p:nvCxnSpPr>
        <p:spPr>
          <a:xfrm flipH="1">
            <a:off x="1942011" y="3988526"/>
            <a:ext cx="1506583" cy="801188"/>
          </a:xfrm>
          <a:prstGeom prst="straightConnector1">
            <a:avLst/>
          </a:prstGeom>
          <a:noFill/>
          <a:ln w="9525" cap="flat" cmpd="sng">
            <a:solidFill>
              <a:schemeClr val="dk1"/>
            </a:solidFill>
            <a:prstDash val="solid"/>
            <a:miter lim="800000"/>
            <a:headEnd type="none" w="sm" len="sm"/>
            <a:tailEnd type="triangle" w="med" len="med"/>
          </a:ln>
        </p:spPr>
      </p:cxnSp>
      <p:sp>
        <p:nvSpPr>
          <p:cNvPr id="134" name="Google Shape;134;p4"/>
          <p:cNvSpPr txBox="1"/>
          <p:nvPr/>
        </p:nvSpPr>
        <p:spPr>
          <a:xfrm>
            <a:off x="1167538" y="4432662"/>
            <a:ext cx="88934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strafbal</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stip</a:t>
            </a:r>
            <a:endParaRPr sz="1800" b="0" i="0" u="none" strike="noStrike" cap="none">
              <a:solidFill>
                <a:schemeClr val="dk1"/>
              </a:solidFill>
              <a:latin typeface="Calibri"/>
              <a:ea typeface="Calibri"/>
              <a:cs typeface="Calibri"/>
              <a:sym typeface="Calibri"/>
            </a:endParaRPr>
          </a:p>
        </p:txBody>
      </p:sp>
      <p:pic>
        <p:nvPicPr>
          <p:cNvPr id="135" name="Google Shape;135;p4"/>
          <p:cNvPicPr preferRelativeResize="0"/>
          <p:nvPr/>
        </p:nvPicPr>
        <p:blipFill rotWithShape="1">
          <a:blip r:embed="rId4">
            <a:alphaModFix/>
          </a:blip>
          <a:srcRect/>
          <a:stretch/>
        </p:blipFill>
        <p:spPr>
          <a:xfrm>
            <a:off x="7058207" y="228222"/>
            <a:ext cx="3248478" cy="3458058"/>
          </a:xfrm>
          <a:prstGeom prst="rect">
            <a:avLst/>
          </a:prstGeom>
          <a:noFill/>
          <a:ln>
            <a:noFill/>
          </a:ln>
        </p:spPr>
      </p:pic>
      <p:cxnSp>
        <p:nvCxnSpPr>
          <p:cNvPr id="136" name="Google Shape;136;p4"/>
          <p:cNvCxnSpPr/>
          <p:nvPr/>
        </p:nvCxnSpPr>
        <p:spPr>
          <a:xfrm rot="10800000" flipH="1">
            <a:off x="2952206" y="3300549"/>
            <a:ext cx="5860868" cy="679268"/>
          </a:xfrm>
          <a:prstGeom prst="straightConnector1">
            <a:avLst/>
          </a:prstGeom>
          <a:noFill/>
          <a:ln w="9525" cap="flat" cmpd="sng">
            <a:solidFill>
              <a:schemeClr val="dk1"/>
            </a:solidFill>
            <a:prstDash val="solid"/>
            <a:miter lim="800000"/>
            <a:headEnd type="none" w="sm" len="sm"/>
            <a:tailEnd type="triangle" w="med" len="med"/>
          </a:ln>
        </p:spPr>
      </p:cxnSp>
      <p:cxnSp>
        <p:nvCxnSpPr>
          <p:cNvPr id="137" name="Google Shape;137;p4"/>
          <p:cNvCxnSpPr/>
          <p:nvPr/>
        </p:nvCxnSpPr>
        <p:spPr>
          <a:xfrm rot="10800000" flipH="1">
            <a:off x="3457575" y="1666875"/>
            <a:ext cx="581025" cy="1114425"/>
          </a:xfrm>
          <a:prstGeom prst="straightConnector1">
            <a:avLst/>
          </a:prstGeom>
          <a:noFill/>
          <a:ln w="9525" cap="flat" cmpd="sng">
            <a:solidFill>
              <a:schemeClr val="dk1"/>
            </a:solidFill>
            <a:prstDash val="solid"/>
            <a:miter lim="800000"/>
            <a:headEnd type="none" w="sm" len="sm"/>
            <a:tailEnd type="triangle" w="med" len="med"/>
          </a:ln>
        </p:spPr>
      </p:cxnSp>
      <p:sp>
        <p:nvSpPr>
          <p:cNvPr id="138" name="Google Shape;138;p4"/>
          <p:cNvSpPr txBox="1"/>
          <p:nvPr/>
        </p:nvSpPr>
        <p:spPr>
          <a:xfrm>
            <a:off x="3189515" y="1337309"/>
            <a:ext cx="169597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5m buiten cirkel</a:t>
            </a:r>
            <a:endParaRPr sz="1800" b="0" i="0" u="none" strike="noStrike" cap="none">
              <a:solidFill>
                <a:schemeClr val="dk1"/>
              </a:solidFill>
              <a:latin typeface="Calibri"/>
              <a:ea typeface="Calibri"/>
              <a:cs typeface="Calibri"/>
              <a:sym typeface="Calibri"/>
            </a:endParaRPr>
          </a:p>
        </p:txBody>
      </p:sp>
      <p:cxnSp>
        <p:nvCxnSpPr>
          <p:cNvPr id="139" name="Google Shape;139;p4"/>
          <p:cNvCxnSpPr/>
          <p:nvPr/>
        </p:nvCxnSpPr>
        <p:spPr>
          <a:xfrm>
            <a:off x="8504808" y="3124940"/>
            <a:ext cx="1926454" cy="1083076"/>
          </a:xfrm>
          <a:prstGeom prst="straightConnector1">
            <a:avLst/>
          </a:prstGeom>
          <a:noFill/>
          <a:ln w="9525" cap="flat" cmpd="sng">
            <a:solidFill>
              <a:schemeClr val="dk1"/>
            </a:solidFill>
            <a:prstDash val="solid"/>
            <a:miter lim="800000"/>
            <a:headEnd type="none" w="sm" len="sm"/>
            <a:tailEnd type="triangle" w="med" len="med"/>
          </a:ln>
        </p:spPr>
      </p:cxnSp>
      <p:sp>
        <p:nvSpPr>
          <p:cNvPr id="140" name="Google Shape;140;p4"/>
          <p:cNvSpPr txBox="1"/>
          <p:nvPr/>
        </p:nvSpPr>
        <p:spPr>
          <a:xfrm>
            <a:off x="10410714" y="3990258"/>
            <a:ext cx="1226619"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Plank -&gt; PC</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Coach – nà wedstrijd</a:t>
            </a:r>
            <a:endParaRPr/>
          </a:p>
        </p:txBody>
      </p:sp>
      <p:sp>
        <p:nvSpPr>
          <p:cNvPr id="431" name="Google Shape;43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dirty="0" err="1"/>
              <a:t>spelers</a:t>
            </a:r>
            <a:r>
              <a:rPr lang="en-GB" dirty="0"/>
              <a:t> hand laten </a:t>
            </a:r>
            <a:r>
              <a:rPr lang="en-GB" dirty="0" err="1"/>
              <a:t>schudden</a:t>
            </a:r>
            <a:r>
              <a:rPr lang="en-GB" dirty="0"/>
              <a:t> met </a:t>
            </a:r>
            <a:r>
              <a:rPr lang="en-GB" dirty="0" err="1"/>
              <a:t>tegenstanders</a:t>
            </a:r>
            <a:r>
              <a:rPr lang="en-GB" dirty="0"/>
              <a:t> en </a:t>
            </a:r>
            <a:r>
              <a:rPr lang="en-GB" dirty="0" err="1"/>
              <a:t>spelbegeleiders</a:t>
            </a:r>
            <a:endParaRPr dirty="0"/>
          </a:p>
          <a:p>
            <a:pPr marL="228600" lvl="0" indent="-228600" algn="l" rtl="0">
              <a:lnSpc>
                <a:spcPct val="90000"/>
              </a:lnSpc>
              <a:spcBef>
                <a:spcPts val="1000"/>
              </a:spcBef>
              <a:spcAft>
                <a:spcPts val="0"/>
              </a:spcAft>
              <a:buClr>
                <a:srgbClr val="4F81BD"/>
              </a:buClr>
              <a:buSzPts val="2800"/>
              <a:buChar char="•"/>
            </a:pPr>
            <a:r>
              <a:rPr lang="en-GB" dirty="0" err="1"/>
              <a:t>spelers</a:t>
            </a:r>
            <a:r>
              <a:rPr lang="en-GB" dirty="0"/>
              <a:t> </a:t>
            </a:r>
            <a:r>
              <a:rPr lang="en-GB" dirty="0" err="1"/>
              <a:t>leren</a:t>
            </a:r>
            <a:r>
              <a:rPr lang="en-GB" dirty="0"/>
              <a:t> </a:t>
            </a:r>
            <a:r>
              <a:rPr lang="en-GB" dirty="0" err="1"/>
              <a:t>omgaan</a:t>
            </a:r>
            <a:r>
              <a:rPr lang="en-GB" dirty="0"/>
              <a:t> met </a:t>
            </a:r>
            <a:r>
              <a:rPr lang="en-GB" dirty="0" err="1"/>
              <a:t>winst</a:t>
            </a:r>
            <a:r>
              <a:rPr lang="en-GB" dirty="0"/>
              <a:t> of </a:t>
            </a:r>
            <a:r>
              <a:rPr lang="en-GB" dirty="0" err="1"/>
              <a:t>verlies</a:t>
            </a:r>
            <a:r>
              <a:rPr lang="en-GB" dirty="0"/>
              <a:t> (</a:t>
            </a:r>
            <a:r>
              <a:rPr lang="en-GB" dirty="0" err="1"/>
              <a:t>voorbeeldfunctie</a:t>
            </a:r>
            <a:r>
              <a:rPr lang="en-GB" dirty="0"/>
              <a:t>!)</a:t>
            </a:r>
            <a:endParaRPr dirty="0"/>
          </a:p>
          <a:p>
            <a:pPr marL="228600" lvl="0" indent="-228600" algn="l" rtl="0">
              <a:lnSpc>
                <a:spcPct val="90000"/>
              </a:lnSpc>
              <a:spcBef>
                <a:spcPts val="1000"/>
              </a:spcBef>
              <a:spcAft>
                <a:spcPts val="0"/>
              </a:spcAft>
              <a:buClr>
                <a:srgbClr val="4F81BD"/>
              </a:buClr>
              <a:buSzPts val="2800"/>
              <a:buChar char="•"/>
            </a:pPr>
            <a:r>
              <a:rPr lang="en-GB" dirty="0" err="1"/>
              <a:t>nabespreking</a:t>
            </a:r>
            <a:r>
              <a:rPr lang="en-GB" dirty="0"/>
              <a:t>:</a:t>
            </a:r>
            <a:endParaRPr dirty="0"/>
          </a:p>
          <a:p>
            <a:pPr marL="685800" lvl="1" indent="-228600" algn="l" rtl="0">
              <a:lnSpc>
                <a:spcPct val="90000"/>
              </a:lnSpc>
              <a:spcBef>
                <a:spcPts val="500"/>
              </a:spcBef>
              <a:spcAft>
                <a:spcPts val="0"/>
              </a:spcAft>
              <a:buClr>
                <a:srgbClr val="4F81BD"/>
              </a:buClr>
              <a:buSzPts val="2400"/>
              <a:buChar char="•"/>
            </a:pPr>
            <a:r>
              <a:rPr lang="en-GB" dirty="0" err="1"/>
              <a:t>complimenten</a:t>
            </a:r>
            <a:r>
              <a:rPr lang="en-GB" dirty="0"/>
              <a:t>!</a:t>
            </a:r>
            <a:endParaRPr dirty="0"/>
          </a:p>
          <a:p>
            <a:pPr marL="685800" lvl="1" indent="-228600" algn="l" rtl="0">
              <a:lnSpc>
                <a:spcPct val="90000"/>
              </a:lnSpc>
              <a:spcBef>
                <a:spcPts val="500"/>
              </a:spcBef>
              <a:spcAft>
                <a:spcPts val="0"/>
              </a:spcAft>
              <a:buClr>
                <a:srgbClr val="4F81BD"/>
              </a:buClr>
              <a:buSzPts val="2400"/>
              <a:buChar char="•"/>
            </a:pPr>
            <a:r>
              <a:rPr lang="en-GB" dirty="0" err="1"/>
              <a:t>enkel</a:t>
            </a:r>
            <a:r>
              <a:rPr lang="en-GB" dirty="0"/>
              <a:t> </a:t>
            </a:r>
            <a:r>
              <a:rPr lang="en-GB" dirty="0" err="1"/>
              <a:t>positieve</a:t>
            </a:r>
            <a:r>
              <a:rPr lang="en-GB" dirty="0"/>
              <a:t> feedback!</a:t>
            </a:r>
            <a:endParaRPr dirty="0"/>
          </a:p>
          <a:p>
            <a:pPr marL="228600" lvl="0" indent="-228600" algn="l" rtl="0">
              <a:lnSpc>
                <a:spcPct val="90000"/>
              </a:lnSpc>
              <a:spcBef>
                <a:spcPts val="1000"/>
              </a:spcBef>
              <a:spcAft>
                <a:spcPts val="0"/>
              </a:spcAft>
              <a:buClr>
                <a:srgbClr val="4F81BD"/>
              </a:buClr>
              <a:buSzPts val="2800"/>
              <a:buChar char="•"/>
            </a:pPr>
            <a:r>
              <a:rPr lang="en-GB" dirty="0" err="1"/>
              <a:t>alles</a:t>
            </a:r>
            <a:r>
              <a:rPr lang="en-GB" dirty="0"/>
              <a:t> </a:t>
            </a:r>
            <a:r>
              <a:rPr lang="en-GB" dirty="0" err="1"/>
              <a:t>opruimen</a:t>
            </a:r>
            <a:r>
              <a:rPr lang="en-GB" dirty="0"/>
              <a:t> + </a:t>
            </a:r>
            <a:r>
              <a:rPr lang="en-GB" dirty="0" err="1"/>
              <a:t>vuil</a:t>
            </a:r>
            <a:r>
              <a:rPr lang="en-GB" dirty="0"/>
              <a:t> in </a:t>
            </a:r>
            <a:r>
              <a:rPr lang="en-GB" dirty="0" err="1"/>
              <a:t>vuilbak</a:t>
            </a:r>
            <a:endParaRPr lang="en-GB" dirty="0"/>
          </a:p>
          <a:p>
            <a:pPr marL="228600" lvl="0" indent="-228600" algn="l" rtl="0">
              <a:lnSpc>
                <a:spcPct val="90000"/>
              </a:lnSpc>
              <a:spcBef>
                <a:spcPts val="1000"/>
              </a:spcBef>
              <a:spcAft>
                <a:spcPts val="0"/>
              </a:spcAft>
              <a:buClr>
                <a:srgbClr val="4F81BD"/>
              </a:buClr>
              <a:buSzPts val="2800"/>
              <a:buChar char="•"/>
            </a:pPr>
            <a:r>
              <a:rPr lang="en-GB" dirty="0"/>
              <a:t>alle </a:t>
            </a:r>
            <a:r>
              <a:rPr lang="en-GB" dirty="0" err="1"/>
              <a:t>spullen</a:t>
            </a:r>
            <a:r>
              <a:rPr lang="en-GB" dirty="0"/>
              <a:t> </a:t>
            </a:r>
            <a:r>
              <a:rPr lang="en-GB" dirty="0" err="1"/>
              <a:t>terug</a:t>
            </a:r>
            <a:r>
              <a:rPr lang="en-GB" dirty="0"/>
              <a:t> in hockey </a:t>
            </a:r>
            <a:r>
              <a:rPr lang="en-GB" dirty="0" err="1"/>
              <a:t>zak</a:t>
            </a:r>
            <a:r>
              <a:rPr lang="en-GB" dirty="0"/>
              <a:t> (tip: check de </a:t>
            </a:r>
            <a:r>
              <a:rPr lang="en-GB" dirty="0" err="1"/>
              <a:t>inventaris</a:t>
            </a:r>
            <a:r>
              <a:rPr lang="en-GB" dirty="0"/>
              <a:t>)</a:t>
            </a:r>
            <a:endParaRPr dirty="0"/>
          </a:p>
          <a:p>
            <a:pPr marL="228600" lvl="0" indent="-228600" algn="l" rtl="0">
              <a:lnSpc>
                <a:spcPct val="90000"/>
              </a:lnSpc>
              <a:spcBef>
                <a:spcPts val="1000"/>
              </a:spcBef>
              <a:spcAft>
                <a:spcPts val="0"/>
              </a:spcAft>
              <a:buClr>
                <a:srgbClr val="4F81BD"/>
              </a:buClr>
              <a:buSzPts val="2800"/>
              <a:buChar char="•"/>
            </a:pPr>
            <a:r>
              <a:rPr lang="en-GB" dirty="0"/>
              <a:t>feedback </a:t>
            </a:r>
            <a:r>
              <a:rPr lang="en-GB" dirty="0" err="1"/>
              <a:t>bezorgen</a:t>
            </a:r>
            <a:r>
              <a:rPr lang="en-GB" dirty="0"/>
              <a:t> </a:t>
            </a:r>
            <a:r>
              <a:rPr lang="en-GB" dirty="0" err="1"/>
              <a:t>aan</a:t>
            </a:r>
            <a:r>
              <a:rPr lang="en-GB" dirty="0"/>
              <a:t> trainer -&gt; </a:t>
            </a:r>
            <a:r>
              <a:rPr lang="en-GB" dirty="0" err="1"/>
              <a:t>eventuele</a:t>
            </a:r>
            <a:r>
              <a:rPr lang="en-GB" dirty="0"/>
              <a:t> </a:t>
            </a:r>
            <a:r>
              <a:rPr lang="en-GB" dirty="0" err="1"/>
              <a:t>aandachtspunten</a:t>
            </a:r>
            <a:r>
              <a:rPr lang="en-GB" dirty="0"/>
              <a:t> </a:t>
            </a:r>
            <a:r>
              <a:rPr lang="en-GB" dirty="0" err="1"/>
              <a:t>voor</a:t>
            </a:r>
            <a:r>
              <a:rPr lang="en-GB" dirty="0"/>
              <a:t> op training</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Coach – wissels</a:t>
            </a:r>
            <a:endParaRPr/>
          </a:p>
        </p:txBody>
      </p:sp>
      <p:sp>
        <p:nvSpPr>
          <p:cNvPr id="437" name="Google Shape;437;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zorg voor eerlijke wissels -&gt; iedereen even lang</a:t>
            </a:r>
            <a:endParaRPr/>
          </a:p>
          <a:p>
            <a:pPr marL="228600" lvl="0" indent="-228600" algn="l" rtl="0">
              <a:lnSpc>
                <a:spcPct val="90000"/>
              </a:lnSpc>
              <a:spcBef>
                <a:spcPts val="1000"/>
              </a:spcBef>
              <a:spcAft>
                <a:spcPts val="0"/>
              </a:spcAft>
              <a:buClr>
                <a:srgbClr val="4F81BD"/>
              </a:buClr>
              <a:buSzPts val="2800"/>
              <a:buChar char="•"/>
            </a:pPr>
            <a:r>
              <a:rPr lang="en-GB"/>
              <a:t>laat je eventueel begeleiden door TM -&gt; dan kan je focussen op het coachen</a:t>
            </a:r>
            <a:endParaRPr>
              <a:highlight>
                <a:srgbClr val="FFFF00"/>
              </a:highlight>
            </a:endParaRPr>
          </a:p>
          <a:p>
            <a:pPr marL="228600" lvl="0" indent="-50800" algn="l" rtl="0">
              <a:lnSpc>
                <a:spcPct val="90000"/>
              </a:lnSpc>
              <a:spcBef>
                <a:spcPts val="1000"/>
              </a:spcBef>
              <a:spcAft>
                <a:spcPts val="0"/>
              </a:spcAft>
              <a:buClr>
                <a:srgbClr val="4F81BD"/>
              </a:buClr>
              <a:buSzPts val="28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4E6B-E3DA-12BF-F696-49C3CB35134F}"/>
              </a:ext>
            </a:extLst>
          </p:cNvPr>
          <p:cNvSpPr>
            <a:spLocks noGrp="1"/>
          </p:cNvSpPr>
          <p:nvPr>
            <p:ph type="ctrTitle"/>
          </p:nvPr>
        </p:nvSpPr>
        <p:spPr>
          <a:xfrm>
            <a:off x="8141110" y="639097"/>
            <a:ext cx="3401961" cy="3686015"/>
          </a:xfrm>
        </p:spPr>
        <p:txBody>
          <a:bodyPr>
            <a:normAutofit/>
          </a:bodyPr>
          <a:lstStyle/>
          <a:p>
            <a:r>
              <a:rPr lang="en-US" sz="5600">
                <a:cs typeface="Calibri Light"/>
              </a:rPr>
              <a:t>Wij zijn het voorbeeld!</a:t>
            </a:r>
            <a:endParaRPr lang="en-US" sz="5600"/>
          </a:p>
        </p:txBody>
      </p:sp>
      <p:sp>
        <p:nvSpPr>
          <p:cNvPr id="3" name="Subtitle 2">
            <a:extLst>
              <a:ext uri="{FF2B5EF4-FFF2-40B4-BE49-F238E27FC236}">
                <a16:creationId xmlns:a16="http://schemas.microsoft.com/office/drawing/2014/main" id="{AD34076E-962F-78CA-886B-CB692825E41C}"/>
              </a:ext>
            </a:extLst>
          </p:cNvPr>
          <p:cNvSpPr>
            <a:spLocks noGrp="1"/>
          </p:cNvSpPr>
          <p:nvPr>
            <p:ph type="subTitle" idx="1"/>
          </p:nvPr>
        </p:nvSpPr>
        <p:spPr>
          <a:xfrm>
            <a:off x="7953555" y="4455621"/>
            <a:ext cx="3605545" cy="1238616"/>
          </a:xfrm>
        </p:spPr>
        <p:txBody>
          <a:bodyPr>
            <a:normAutofit/>
          </a:bodyPr>
          <a:lstStyle/>
          <a:p>
            <a:r>
              <a:rPr lang="en-US" sz="2000" cap="none" err="1">
                <a:solidFill>
                  <a:schemeClr val="tx1">
                    <a:lumMod val="85000"/>
                    <a:lumOff val="15000"/>
                  </a:schemeClr>
                </a:solidFill>
                <a:latin typeface="Calibri Light"/>
                <a:cs typeface="Calibri Light"/>
              </a:rPr>
              <a:t>Onze</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spelers</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kijken</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naar</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ons</a:t>
            </a:r>
            <a:r>
              <a:rPr lang="en-US" sz="2000" cap="none" dirty="0">
                <a:solidFill>
                  <a:schemeClr val="tx1">
                    <a:lumMod val="85000"/>
                    <a:lumOff val="15000"/>
                  </a:schemeClr>
                </a:solidFill>
                <a:latin typeface="Calibri Light"/>
                <a:cs typeface="Calibri Light"/>
              </a:rPr>
              <a:t>, we </a:t>
            </a:r>
            <a:r>
              <a:rPr lang="en-US" sz="2000" cap="none" err="1">
                <a:solidFill>
                  <a:schemeClr val="tx1">
                    <a:lumMod val="85000"/>
                    <a:lumOff val="15000"/>
                  </a:schemeClr>
                </a:solidFill>
                <a:latin typeface="Calibri Light"/>
                <a:cs typeface="Calibri Light"/>
              </a:rPr>
              <a:t>zien</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ons</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gedrag</a:t>
            </a:r>
            <a:r>
              <a:rPr lang="en-US" sz="2000" cap="none" dirty="0">
                <a:solidFill>
                  <a:schemeClr val="tx1">
                    <a:lumMod val="85000"/>
                    <a:lumOff val="15000"/>
                  </a:schemeClr>
                </a:solidFill>
                <a:latin typeface="Calibri Light"/>
                <a:cs typeface="Calibri Light"/>
              </a:rPr>
              <a:t> </a:t>
            </a:r>
            <a:r>
              <a:rPr lang="en-US" sz="2000" cap="none" err="1">
                <a:solidFill>
                  <a:schemeClr val="tx1">
                    <a:lumMod val="85000"/>
                    <a:lumOff val="15000"/>
                  </a:schemeClr>
                </a:solidFill>
                <a:latin typeface="Calibri Light"/>
                <a:cs typeface="Calibri Light"/>
              </a:rPr>
              <a:t>weerspiegeld</a:t>
            </a:r>
            <a:r>
              <a:rPr lang="en-US" sz="2000" cap="none" dirty="0">
                <a:solidFill>
                  <a:schemeClr val="tx1">
                    <a:lumMod val="85000"/>
                    <a:lumOff val="15000"/>
                  </a:schemeClr>
                </a:solidFill>
                <a:latin typeface="Calibri Light"/>
                <a:cs typeface="Calibri Light"/>
              </a:rPr>
              <a:t> via hen</a:t>
            </a:r>
            <a:endParaRPr lang="en-US" sz="2000" cap="none">
              <a:solidFill>
                <a:schemeClr val="tx1">
                  <a:lumMod val="85000"/>
                  <a:lumOff val="15000"/>
                </a:schemeClr>
              </a:solidFill>
              <a:latin typeface="Calibri Light"/>
              <a:cs typeface="Calibri"/>
            </a:endParaRPr>
          </a:p>
        </p:txBody>
      </p:sp>
      <p:pic>
        <p:nvPicPr>
          <p:cNvPr id="4" name="Picture 3" descr="A group of monkeys reading books on a branch&#10;&#10;Description automatically generated">
            <a:extLst>
              <a:ext uri="{FF2B5EF4-FFF2-40B4-BE49-F238E27FC236}">
                <a16:creationId xmlns:a16="http://schemas.microsoft.com/office/drawing/2014/main" id="{C2A78EBF-2820-8673-971C-1263DDB998E0}"/>
              </a:ext>
            </a:extLst>
          </p:cNvPr>
          <p:cNvPicPr>
            <a:picLocks noChangeAspect="1"/>
          </p:cNvPicPr>
          <p:nvPr/>
        </p:nvPicPr>
        <p:blipFill>
          <a:blip r:embed="rId2"/>
          <a:stretch>
            <a:fillRect/>
          </a:stretch>
        </p:blipFill>
        <p:spPr>
          <a:xfrm>
            <a:off x="1387351" y="640081"/>
            <a:ext cx="5405513" cy="5054156"/>
          </a:xfrm>
          <a:prstGeom prst="rect">
            <a:avLst/>
          </a:prstGeom>
        </p:spPr>
      </p:pic>
    </p:spTree>
    <p:extLst>
      <p:ext uri="{BB962C8B-B14F-4D97-AF65-F5344CB8AC3E}">
        <p14:creationId xmlns:p14="http://schemas.microsoft.com/office/powerpoint/2010/main" val="27527755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Belang</a:t>
            </a:r>
            <a:r>
              <a:rPr lang="en-GB" dirty="0"/>
              <a:t> van fair play</a:t>
            </a:r>
            <a:endParaRPr dirty="0"/>
          </a:p>
        </p:txBody>
      </p:sp>
      <p:sp>
        <p:nvSpPr>
          <p:cNvPr id="425" name="Google Shape;425;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228600" indent="-228600">
              <a:spcBef>
                <a:spcPts val="0"/>
              </a:spcBef>
              <a:buSzPct val="100000"/>
            </a:pPr>
            <a:r>
              <a:rPr lang="nl-NL" dirty="0"/>
              <a:t>als club willen we inzetten op fair </a:t>
            </a:r>
            <a:r>
              <a:rPr lang="nl-NL" dirty="0" err="1"/>
              <a:t>play</a:t>
            </a:r>
            <a:r>
              <a:rPr lang="nl-NL" dirty="0"/>
              <a:t> en nemen we deel aan het fair </a:t>
            </a:r>
            <a:r>
              <a:rPr lang="nl-NL" dirty="0" err="1"/>
              <a:t>play</a:t>
            </a:r>
            <a:r>
              <a:rPr lang="nl-NL" dirty="0"/>
              <a:t> ouder – project van VHL </a:t>
            </a:r>
            <a:endParaRPr dirty="0"/>
          </a:p>
          <a:p>
            <a:pPr marL="228600" lvl="0" indent="-228600" algn="l" rtl="0">
              <a:lnSpc>
                <a:spcPct val="90000"/>
              </a:lnSpc>
              <a:spcBef>
                <a:spcPts val="1000"/>
              </a:spcBef>
              <a:spcAft>
                <a:spcPts val="0"/>
              </a:spcAft>
              <a:buClr>
                <a:srgbClr val="4F81BD"/>
              </a:buClr>
              <a:buSzPct val="100000"/>
              <a:buChar char="•"/>
            </a:pPr>
            <a:r>
              <a:rPr lang="nl-NL" dirty="0"/>
              <a:t>doel:</a:t>
            </a:r>
            <a:endParaRPr dirty="0"/>
          </a:p>
          <a:p>
            <a:pPr marL="685800" lvl="1" indent="-228600" algn="l" rtl="0">
              <a:lnSpc>
                <a:spcPct val="90000"/>
              </a:lnSpc>
              <a:spcBef>
                <a:spcPts val="500"/>
              </a:spcBef>
              <a:spcAft>
                <a:spcPts val="0"/>
              </a:spcAft>
              <a:buClr>
                <a:srgbClr val="4F81BD"/>
              </a:buClr>
              <a:buSzPct val="100000"/>
              <a:buChar char="•"/>
            </a:pPr>
            <a:r>
              <a:rPr lang="nl-NL" dirty="0"/>
              <a:t>een zorgzame en wederzijdse respectvolle sfeer tijdens de jeugdmatchen </a:t>
            </a:r>
          </a:p>
          <a:p>
            <a:pPr marL="685800" lvl="1" indent="-228600" algn="l" rtl="0">
              <a:lnSpc>
                <a:spcPct val="90000"/>
              </a:lnSpc>
              <a:spcBef>
                <a:spcPts val="500"/>
              </a:spcBef>
              <a:spcAft>
                <a:spcPts val="0"/>
              </a:spcAft>
              <a:buClr>
                <a:srgbClr val="4F81BD"/>
              </a:buClr>
              <a:buSzPct val="100000"/>
              <a:buChar char="•"/>
            </a:pPr>
            <a:r>
              <a:rPr lang="nl-NL" dirty="0"/>
              <a:t>agressief gedrag van toeschouwers/ouders niet tolereren </a:t>
            </a:r>
          </a:p>
          <a:p>
            <a:pPr marL="685800" lvl="1" indent="-228600" algn="l" rtl="0">
              <a:lnSpc>
                <a:spcPct val="90000"/>
              </a:lnSpc>
              <a:spcBef>
                <a:spcPts val="500"/>
              </a:spcBef>
              <a:spcAft>
                <a:spcPts val="0"/>
              </a:spcAft>
              <a:buClr>
                <a:srgbClr val="4F81BD"/>
              </a:buClr>
              <a:buSzPct val="100000"/>
              <a:buChar char="•"/>
            </a:pPr>
            <a:r>
              <a:rPr lang="nl-NL" dirty="0"/>
              <a:t>respect voor alle betrokkenen op en langs het veld: kinderen, scheidsrechters, coaches, vrijwilligers, ouders,…</a:t>
            </a:r>
          </a:p>
          <a:p>
            <a:pPr marL="228600" lvl="0" indent="-228600" algn="l" rtl="0">
              <a:lnSpc>
                <a:spcPct val="90000"/>
              </a:lnSpc>
              <a:spcBef>
                <a:spcPts val="1000"/>
              </a:spcBef>
              <a:spcAft>
                <a:spcPts val="0"/>
              </a:spcAft>
              <a:buClr>
                <a:srgbClr val="4F81BD"/>
              </a:buClr>
              <a:buSzPct val="100000"/>
              <a:buChar char="•"/>
            </a:pPr>
            <a:r>
              <a:rPr lang="nl-NL" dirty="0"/>
              <a:t>hoe ?</a:t>
            </a:r>
            <a:endParaRPr dirty="0"/>
          </a:p>
          <a:p>
            <a:pPr marL="685800" lvl="1" indent="-228600" algn="l" rtl="0">
              <a:lnSpc>
                <a:spcPct val="90000"/>
              </a:lnSpc>
              <a:spcBef>
                <a:spcPts val="500"/>
              </a:spcBef>
              <a:spcAft>
                <a:spcPts val="0"/>
              </a:spcAft>
              <a:buClr>
                <a:srgbClr val="4F81BD"/>
              </a:buClr>
              <a:buSzPct val="100000"/>
              <a:buChar char="•"/>
            </a:pPr>
            <a:r>
              <a:rPr lang="nl-NL" dirty="0"/>
              <a:t>ouders die de rol van fair </a:t>
            </a:r>
            <a:r>
              <a:rPr lang="nl-NL" dirty="0" err="1"/>
              <a:t>play</a:t>
            </a:r>
            <a:r>
              <a:rPr lang="nl-NL" dirty="0"/>
              <a:t> ouder op zich willen nemen tijdens een match van het team van hun kind(eren)</a:t>
            </a:r>
            <a:endParaRPr dirty="0"/>
          </a:p>
          <a:p>
            <a:pPr marL="685800" lvl="1" indent="-228600" algn="l" rtl="0">
              <a:lnSpc>
                <a:spcPct val="90000"/>
              </a:lnSpc>
              <a:spcBef>
                <a:spcPts val="500"/>
              </a:spcBef>
              <a:spcAft>
                <a:spcPts val="0"/>
              </a:spcAft>
              <a:buClr>
                <a:srgbClr val="4F81BD"/>
              </a:buClr>
              <a:buSzPct val="100000"/>
              <a:buChar char="•"/>
            </a:pPr>
            <a:r>
              <a:rPr lang="en-GB" dirty="0" err="1"/>
              <a:t>meer</a:t>
            </a:r>
            <a:r>
              <a:rPr lang="en-GB" dirty="0"/>
              <a:t> </a:t>
            </a:r>
            <a:r>
              <a:rPr lang="en-GB" dirty="0" err="1"/>
              <a:t>informatie</a:t>
            </a:r>
            <a:r>
              <a:rPr lang="en-GB" dirty="0"/>
              <a:t> ? </a:t>
            </a:r>
            <a:r>
              <a:rPr lang="en-GB" dirty="0" err="1"/>
              <a:t>Contacteer</a:t>
            </a:r>
            <a:r>
              <a:rPr lang="en-GB" dirty="0"/>
              <a:t>, </a:t>
            </a:r>
            <a:r>
              <a:rPr lang="en-GB" dirty="0">
                <a:hlinkClick r:id="rId3"/>
              </a:rPr>
              <a:t>secretaris@dmon.be</a:t>
            </a:r>
            <a:r>
              <a:rPr lang="en-GB" dirty="0"/>
              <a:t> </a:t>
            </a:r>
            <a:endParaRPr dirty="0"/>
          </a:p>
        </p:txBody>
      </p:sp>
    </p:spTree>
    <p:extLst>
      <p:ext uri="{BB962C8B-B14F-4D97-AF65-F5344CB8AC3E}">
        <p14:creationId xmlns:p14="http://schemas.microsoft.com/office/powerpoint/2010/main" val="573785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D9D55B68-2A4E-1DD6-C1A7-82011D0026AA}"/>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5">
            <a:extLst>
              <a:ext uri="{FF2B5EF4-FFF2-40B4-BE49-F238E27FC236}">
                <a16:creationId xmlns:a16="http://schemas.microsoft.com/office/drawing/2014/main" id="{152E6F40-9591-C0F9-5C58-A116721D8D43}"/>
              </a:ext>
            </a:extLst>
          </p:cNvPr>
          <p:cNvSpPr>
            <a:spLocks noGrp="1"/>
          </p:cNvSpPr>
          <p:nvPr>
            <p:ph type="title"/>
          </p:nvPr>
        </p:nvSpPr>
        <p:spPr>
          <a:xfrm>
            <a:off x="782782" y="639763"/>
            <a:ext cx="3188855" cy="1325563"/>
          </a:xfrm>
        </p:spPr>
        <p:txBody>
          <a:bodyPr/>
          <a:lstStyle/>
          <a:p>
            <a:r>
              <a:rPr lang="en-BE"/>
              <a:t>De manager </a:t>
            </a:r>
            <a:br>
              <a:rPr lang="en-BE"/>
            </a:br>
            <a:r>
              <a:rPr lang="en-BE"/>
              <a:t>als rolmodel</a:t>
            </a:r>
          </a:p>
        </p:txBody>
      </p:sp>
    </p:spTree>
    <p:extLst>
      <p:ext uri="{BB962C8B-B14F-4D97-AF65-F5344CB8AC3E}">
        <p14:creationId xmlns:p14="http://schemas.microsoft.com/office/powerpoint/2010/main" val="35176284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71CF9-473C-9A82-D30A-7B7B0BC730CC}"/>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cs typeface="Calibri Light"/>
              </a:rPr>
              <a:t>Positief voorbeeld: Coach</a:t>
            </a:r>
            <a:endParaRPr lang="en-US" sz="3600">
              <a:solidFill>
                <a:srgbClr val="FFFFFF"/>
              </a:solidFill>
            </a:endParaRPr>
          </a:p>
        </p:txBody>
      </p:sp>
      <p:sp>
        <p:nvSpPr>
          <p:cNvPr id="3" name="Content Placeholder 2">
            <a:extLst>
              <a:ext uri="{FF2B5EF4-FFF2-40B4-BE49-F238E27FC236}">
                <a16:creationId xmlns:a16="http://schemas.microsoft.com/office/drawing/2014/main" id="{DCDA4515-04D5-841D-5897-AE198EDE6E31}"/>
              </a:ext>
            </a:extLst>
          </p:cNvPr>
          <p:cNvSpPr>
            <a:spLocks noGrp="1"/>
          </p:cNvSpPr>
          <p:nvPr>
            <p:ph idx="1"/>
          </p:nvPr>
        </p:nvSpPr>
        <p:spPr>
          <a:xfrm>
            <a:off x="4730471" y="1252441"/>
            <a:ext cx="6413663" cy="5646208"/>
          </a:xfrm>
        </p:spPr>
        <p:txBody>
          <a:bodyPr anchor="ctr">
            <a:normAutofit fontScale="77500" lnSpcReduction="20000"/>
          </a:bodyPr>
          <a:lstStyle/>
          <a:p>
            <a:pPr marL="457200" indent="-457200">
              <a:buAutoNum type="arabicPeriod"/>
            </a:pPr>
            <a:r>
              <a:rPr lang="en-US" dirty="0" err="1">
                <a:cs typeface="Calibri"/>
              </a:rPr>
              <a:t>Tactisch</a:t>
            </a:r>
            <a:r>
              <a:rPr lang="en-US" dirty="0">
                <a:cs typeface="Calibri"/>
              </a:rPr>
              <a:t> </a:t>
            </a:r>
            <a:r>
              <a:rPr lang="en-US" dirty="0" err="1">
                <a:cs typeface="Calibri"/>
              </a:rPr>
              <a:t>aansturen</a:t>
            </a:r>
            <a:r>
              <a:rPr lang="en-US" dirty="0">
                <a:cs typeface="Calibri"/>
              </a:rPr>
              <a:t> van het team, </a:t>
            </a:r>
            <a:r>
              <a:rPr lang="en-US" dirty="0" err="1">
                <a:cs typeface="Calibri"/>
              </a:rPr>
              <a:t>niet</a:t>
            </a:r>
            <a:r>
              <a:rPr lang="en-US" dirty="0">
                <a:cs typeface="Calibri"/>
              </a:rPr>
              <a:t> de </a:t>
            </a:r>
            <a:r>
              <a:rPr lang="en-US" dirty="0" err="1">
                <a:cs typeface="Calibri"/>
              </a:rPr>
              <a:t>speler</a:t>
            </a:r>
            <a:endParaRPr lang="en-US" dirty="0">
              <a:cs typeface="Calibri"/>
            </a:endParaRPr>
          </a:p>
          <a:p>
            <a:pPr marL="457200" indent="-457200">
              <a:buAutoNum type="arabicPeriod"/>
            </a:pPr>
            <a:r>
              <a:rPr lang="en-US" dirty="0" err="1">
                <a:cs typeface="Calibri"/>
              </a:rPr>
              <a:t>Vriendelijk</a:t>
            </a:r>
            <a:r>
              <a:rPr lang="en-US" dirty="0">
                <a:cs typeface="Calibri"/>
              </a:rPr>
              <a:t> </a:t>
            </a:r>
            <a:r>
              <a:rPr lang="en-US" dirty="0" err="1">
                <a:cs typeface="Calibri"/>
              </a:rPr>
              <a:t>groeten</a:t>
            </a:r>
            <a:r>
              <a:rPr lang="en-US" dirty="0">
                <a:cs typeface="Calibri"/>
              </a:rPr>
              <a:t> van </a:t>
            </a:r>
            <a:r>
              <a:rPr lang="en-US" dirty="0" err="1">
                <a:cs typeface="Calibri"/>
              </a:rPr>
              <a:t>andere</a:t>
            </a:r>
            <a:r>
              <a:rPr lang="en-US" dirty="0">
                <a:cs typeface="Calibri"/>
              </a:rPr>
              <a:t> coach, </a:t>
            </a:r>
            <a:r>
              <a:rPr lang="en-US" dirty="0" err="1">
                <a:cs typeface="Calibri"/>
              </a:rPr>
              <a:t>medewerkers</a:t>
            </a:r>
            <a:r>
              <a:rPr lang="en-US" dirty="0">
                <a:cs typeface="Calibri"/>
              </a:rPr>
              <a:t> </a:t>
            </a:r>
            <a:r>
              <a:rPr lang="en-US" dirty="0" err="1">
                <a:cs typeface="Calibri"/>
              </a:rPr>
              <a:t>en</a:t>
            </a:r>
            <a:r>
              <a:rPr lang="en-US" dirty="0">
                <a:cs typeface="Calibri"/>
              </a:rPr>
              <a:t> </a:t>
            </a:r>
            <a:r>
              <a:rPr lang="en-US" dirty="0" err="1">
                <a:cs typeface="Calibri"/>
              </a:rPr>
              <a:t>scheidsrechters</a:t>
            </a:r>
            <a:endParaRPr lang="en-US" dirty="0">
              <a:cs typeface="Calibri"/>
            </a:endParaRPr>
          </a:p>
          <a:p>
            <a:pPr marL="457200" indent="-457200">
              <a:buAutoNum type="arabicPeriod"/>
            </a:pPr>
            <a:r>
              <a:rPr lang="en-US" dirty="0" err="1">
                <a:cs typeface="Calibri"/>
              </a:rPr>
              <a:t>Teleurstelling</a:t>
            </a:r>
            <a:r>
              <a:rPr lang="en-US" dirty="0">
                <a:cs typeface="Calibri"/>
              </a:rPr>
              <a:t> in </a:t>
            </a:r>
            <a:r>
              <a:rPr lang="en-US" dirty="0" err="1">
                <a:cs typeface="Calibri"/>
              </a:rPr>
              <a:t>spelers</a:t>
            </a:r>
            <a:r>
              <a:rPr lang="en-US" dirty="0">
                <a:cs typeface="Calibri"/>
              </a:rPr>
              <a:t> </a:t>
            </a:r>
            <a:r>
              <a:rPr lang="en-US" dirty="0" err="1">
                <a:cs typeface="Calibri"/>
              </a:rPr>
              <a:t>niet</a:t>
            </a:r>
            <a:r>
              <a:rPr lang="en-US" dirty="0">
                <a:cs typeface="Calibri"/>
              </a:rPr>
              <a:t> </a:t>
            </a:r>
            <a:r>
              <a:rPr lang="en-US" dirty="0" err="1">
                <a:cs typeface="Calibri"/>
              </a:rPr>
              <a:t>openbaar</a:t>
            </a:r>
            <a:r>
              <a:rPr lang="en-US" dirty="0">
                <a:cs typeface="Calibri"/>
              </a:rPr>
              <a:t> laten </a:t>
            </a:r>
            <a:r>
              <a:rPr lang="en-US" dirty="0" err="1">
                <a:cs typeface="Calibri"/>
              </a:rPr>
              <a:t>blijken</a:t>
            </a:r>
            <a:endParaRPr lang="en-US" dirty="0">
              <a:cs typeface="Calibri"/>
            </a:endParaRPr>
          </a:p>
          <a:p>
            <a:pPr marL="457200" indent="-457200">
              <a:buAutoNum type="arabicPeriod"/>
            </a:pPr>
            <a:r>
              <a:rPr lang="en-US" dirty="0" err="1">
                <a:cs typeface="Calibri"/>
              </a:rPr>
              <a:t>Verlies</a:t>
            </a:r>
            <a:r>
              <a:rPr lang="en-US" dirty="0">
                <a:cs typeface="Calibri"/>
              </a:rPr>
              <a:t> is </a:t>
            </a:r>
            <a:r>
              <a:rPr lang="en-US" dirty="0" err="1">
                <a:cs typeface="Calibri"/>
              </a:rPr>
              <a:t>een</a:t>
            </a:r>
            <a:r>
              <a:rPr lang="en-US" dirty="0">
                <a:cs typeface="Calibri"/>
              </a:rPr>
              <a:t> </a:t>
            </a:r>
            <a:r>
              <a:rPr lang="en-US" dirty="0" err="1">
                <a:cs typeface="Calibri"/>
              </a:rPr>
              <a:t>goede</a:t>
            </a:r>
            <a:r>
              <a:rPr lang="en-US" dirty="0">
                <a:cs typeface="Calibri"/>
              </a:rPr>
              <a:t> les, </a:t>
            </a:r>
            <a:r>
              <a:rPr lang="en-US" dirty="0" err="1">
                <a:cs typeface="Calibri"/>
              </a:rPr>
              <a:t>en</a:t>
            </a:r>
            <a:r>
              <a:rPr lang="en-US" dirty="0">
                <a:cs typeface="Calibri"/>
              </a:rPr>
              <a:t> we </a:t>
            </a:r>
            <a:r>
              <a:rPr lang="en-US" dirty="0" err="1">
                <a:cs typeface="Calibri"/>
              </a:rPr>
              <a:t>zijn</a:t>
            </a:r>
            <a:r>
              <a:rPr lang="en-US" dirty="0">
                <a:cs typeface="Calibri"/>
              </a:rPr>
              <a:t> </a:t>
            </a:r>
            <a:r>
              <a:rPr lang="en-US" dirty="0" err="1">
                <a:cs typeface="Calibri"/>
              </a:rPr>
              <a:t>bescheiden</a:t>
            </a:r>
            <a:r>
              <a:rPr lang="en-US" dirty="0">
                <a:cs typeface="Calibri"/>
              </a:rPr>
              <a:t> </a:t>
            </a:r>
            <a:r>
              <a:rPr lang="en-US" dirty="0" err="1">
                <a:cs typeface="Calibri"/>
              </a:rPr>
              <a:t>bij</a:t>
            </a:r>
            <a:r>
              <a:rPr lang="en-US" dirty="0">
                <a:cs typeface="Calibri"/>
              </a:rPr>
              <a:t> </a:t>
            </a:r>
            <a:r>
              <a:rPr lang="en-US" dirty="0" err="1">
                <a:cs typeface="Calibri"/>
              </a:rPr>
              <a:t>winst</a:t>
            </a:r>
            <a:endParaRPr lang="en-US" dirty="0">
              <a:cs typeface="Calibri"/>
            </a:endParaRPr>
          </a:p>
          <a:p>
            <a:pPr marL="457200" indent="-457200">
              <a:buAutoNum type="arabicPeriod"/>
            </a:pPr>
            <a:r>
              <a:rPr lang="en-US" dirty="0">
                <a:cs typeface="Calibri"/>
              </a:rPr>
              <a:t>Streng </a:t>
            </a:r>
            <a:r>
              <a:rPr lang="en-US" dirty="0" err="1">
                <a:cs typeface="Calibri"/>
              </a:rPr>
              <a:t>zijn</a:t>
            </a:r>
            <a:r>
              <a:rPr lang="en-US" dirty="0">
                <a:cs typeface="Calibri"/>
              </a:rPr>
              <a:t> op </a:t>
            </a:r>
            <a:r>
              <a:rPr lang="en-US" dirty="0" err="1">
                <a:cs typeface="Calibri"/>
              </a:rPr>
              <a:t>onsportief</a:t>
            </a:r>
            <a:r>
              <a:rPr lang="en-US" dirty="0">
                <a:cs typeface="Calibri"/>
              </a:rPr>
              <a:t> </a:t>
            </a:r>
            <a:r>
              <a:rPr lang="en-US" dirty="0" err="1">
                <a:cs typeface="Calibri"/>
              </a:rPr>
              <a:t>gedrag</a:t>
            </a:r>
            <a:r>
              <a:rPr lang="en-US" dirty="0">
                <a:cs typeface="Calibri"/>
              </a:rPr>
              <a:t> eigen team, </a:t>
            </a:r>
            <a:r>
              <a:rPr lang="en-US" dirty="0" err="1">
                <a:cs typeface="Calibri"/>
              </a:rPr>
              <a:t>ook</a:t>
            </a:r>
            <a:r>
              <a:rPr lang="en-US" dirty="0">
                <a:cs typeface="Calibri"/>
              </a:rPr>
              <a:t> al </a:t>
            </a:r>
            <a:r>
              <a:rPr lang="en-US" dirty="0" err="1">
                <a:cs typeface="Calibri"/>
              </a:rPr>
              <a:t>ligt</a:t>
            </a:r>
            <a:r>
              <a:rPr lang="en-US" dirty="0">
                <a:cs typeface="Calibri"/>
              </a:rPr>
              <a:t> de </a:t>
            </a:r>
            <a:r>
              <a:rPr lang="en-US" dirty="0" err="1">
                <a:cs typeface="Calibri"/>
              </a:rPr>
              <a:t>oorzaak</a:t>
            </a:r>
            <a:r>
              <a:rPr lang="en-US" dirty="0">
                <a:cs typeface="Calibri"/>
              </a:rPr>
              <a:t> elders</a:t>
            </a:r>
          </a:p>
          <a:p>
            <a:pPr marL="457200" indent="-457200">
              <a:buAutoNum type="arabicPeriod"/>
            </a:pPr>
            <a:r>
              <a:rPr lang="en-US" dirty="0" err="1">
                <a:cs typeface="Calibri"/>
              </a:rPr>
              <a:t>Scheidsrechters</a:t>
            </a:r>
            <a:br>
              <a:rPr lang="en-US" dirty="0">
                <a:cs typeface="Calibri"/>
              </a:rPr>
            </a:br>
            <a:endParaRPr lang="en-US" dirty="0" err="1">
              <a:cs typeface="Calibri"/>
            </a:endParaRPr>
          </a:p>
          <a:p>
            <a:pPr marL="382270" lvl="1" indent="-182245"/>
            <a:r>
              <a:rPr lang="en-US" dirty="0">
                <a:cs typeface="Calibri"/>
              </a:rPr>
              <a:t> </a:t>
            </a:r>
            <a:r>
              <a:rPr lang="en-US" dirty="0" err="1">
                <a:cs typeface="Calibri"/>
              </a:rPr>
              <a:t>we spreken ze niet aan tijdens</a:t>
            </a:r>
            <a:r>
              <a:rPr lang="en-US" dirty="0">
                <a:cs typeface="Calibri"/>
              </a:rPr>
              <a:t> match, </a:t>
            </a:r>
            <a:r>
              <a:rPr lang="en-US" dirty="0" err="1">
                <a:cs typeface="Calibri"/>
              </a:rPr>
              <a:t>enkel</a:t>
            </a:r>
            <a:r>
              <a:rPr lang="en-US" dirty="0">
                <a:cs typeface="Calibri"/>
              </a:rPr>
              <a:t> </a:t>
            </a:r>
            <a:r>
              <a:rPr lang="en-US" dirty="0" err="1">
                <a:cs typeface="Calibri"/>
              </a:rPr>
              <a:t>bij</a:t>
            </a:r>
            <a:r>
              <a:rPr lang="en-US" dirty="0">
                <a:cs typeface="Calibri"/>
              </a:rPr>
              <a:t> rust of </a:t>
            </a:r>
            <a:r>
              <a:rPr lang="en-US" dirty="0" err="1">
                <a:cs typeface="Calibri"/>
              </a:rPr>
              <a:t>nadien</a:t>
            </a:r>
            <a:r>
              <a:rPr lang="en-US" dirty="0">
                <a:cs typeface="Calibri"/>
              </a:rPr>
              <a:t> </a:t>
            </a:r>
            <a:r>
              <a:rPr lang="en-US" dirty="0" err="1">
                <a:cs typeface="Calibri"/>
              </a:rPr>
              <a:t>constructief</a:t>
            </a:r>
            <a:r>
              <a:rPr lang="en-US" dirty="0">
                <a:cs typeface="Calibri"/>
              </a:rPr>
              <a:t> feedback </a:t>
            </a:r>
            <a:r>
              <a:rPr lang="en-US" dirty="0" err="1">
                <a:cs typeface="Calibri"/>
              </a:rPr>
              <a:t>geven</a:t>
            </a:r>
            <a:r>
              <a:rPr lang="en-US" dirty="0">
                <a:cs typeface="Calibri"/>
              </a:rPr>
              <a:t> </a:t>
            </a:r>
          </a:p>
          <a:p>
            <a:pPr marL="382270" lvl="1" indent="-182245"/>
            <a:r>
              <a:rPr lang="en-US" dirty="0">
                <a:cs typeface="Calibri"/>
              </a:rPr>
              <a:t> </a:t>
            </a:r>
            <a:r>
              <a:rPr lang="en-US" dirty="0" err="1">
                <a:cs typeface="Calibri"/>
              </a:rPr>
              <a:t>we respecteren</a:t>
            </a:r>
            <a:r>
              <a:rPr lang="en-US" dirty="0">
                <a:cs typeface="Calibri"/>
              </a:rPr>
              <a:t> </a:t>
            </a:r>
            <a:r>
              <a:rPr lang="en-US" dirty="0" err="1">
                <a:cs typeface="Calibri"/>
              </a:rPr>
              <a:t>beslissingen</a:t>
            </a:r>
            <a:r>
              <a:rPr lang="en-US" dirty="0">
                <a:cs typeface="Calibri"/>
              </a:rPr>
              <a:t> </a:t>
            </a:r>
            <a:r>
              <a:rPr lang="en-US" dirty="0" err="1">
                <a:cs typeface="Calibri"/>
              </a:rPr>
              <a:t>en</a:t>
            </a:r>
            <a:r>
              <a:rPr lang="en-US" dirty="0">
                <a:cs typeface="Calibri"/>
              </a:rPr>
              <a:t> zijn tolerant </a:t>
            </a:r>
            <a:r>
              <a:rPr lang="en-US" dirty="0" err="1">
                <a:cs typeface="Calibri"/>
              </a:rPr>
              <a:t>voor</a:t>
            </a:r>
            <a:r>
              <a:rPr lang="en-US" dirty="0">
                <a:cs typeface="Calibri"/>
              </a:rPr>
              <a:t> </a:t>
            </a:r>
            <a:r>
              <a:rPr lang="en-US" dirty="0" err="1">
                <a:cs typeface="Calibri"/>
              </a:rPr>
              <a:t>fouten</a:t>
            </a:r>
            <a:r>
              <a:rPr lang="en-US" dirty="0">
                <a:cs typeface="Calibri"/>
              </a:rPr>
              <a:t> (</a:t>
            </a:r>
            <a:r>
              <a:rPr lang="en-US" dirty="0" err="1">
                <a:cs typeface="Calibri"/>
              </a:rPr>
              <a:t>een</a:t>
            </a:r>
            <a:r>
              <a:rPr lang="en-US" dirty="0">
                <a:cs typeface="Calibri"/>
              </a:rPr>
              <a:t> coach </a:t>
            </a:r>
            <a:r>
              <a:rPr lang="en-US" dirty="0" err="1">
                <a:cs typeface="Calibri"/>
              </a:rPr>
              <a:t>focust</a:t>
            </a:r>
            <a:r>
              <a:rPr lang="en-US" dirty="0">
                <a:cs typeface="Calibri"/>
              </a:rPr>
              <a:t> op wat </a:t>
            </a:r>
            <a:r>
              <a:rPr lang="en-US" dirty="0" err="1">
                <a:cs typeface="Calibri"/>
              </a:rPr>
              <a:t>voor</a:t>
            </a:r>
            <a:r>
              <a:rPr lang="en-US" dirty="0">
                <a:cs typeface="Calibri"/>
              </a:rPr>
              <a:t> hem </a:t>
            </a:r>
            <a:r>
              <a:rPr lang="en-US" dirty="0" err="1">
                <a:cs typeface="Calibri"/>
              </a:rPr>
              <a:t>belangrijk</a:t>
            </a:r>
            <a:r>
              <a:rPr lang="en-US" dirty="0">
                <a:cs typeface="Calibri"/>
              </a:rPr>
              <a:t> is, </a:t>
            </a:r>
            <a:r>
              <a:rPr lang="en-US" dirty="0" err="1">
                <a:cs typeface="Calibri"/>
              </a:rPr>
              <a:t>een</a:t>
            </a:r>
            <a:r>
              <a:rPr lang="en-US" dirty="0">
                <a:cs typeface="Calibri"/>
              </a:rPr>
              <a:t> </a:t>
            </a:r>
            <a:r>
              <a:rPr lang="en-US" dirty="0" err="1">
                <a:cs typeface="Calibri"/>
              </a:rPr>
              <a:t>scheidsrechter</a:t>
            </a:r>
            <a:r>
              <a:rPr lang="en-US" dirty="0">
                <a:cs typeface="Calibri"/>
              </a:rPr>
              <a:t> steeds op </a:t>
            </a:r>
            <a:r>
              <a:rPr lang="en-US" dirty="0" err="1">
                <a:cs typeface="Calibri"/>
              </a:rPr>
              <a:t>alles</a:t>
            </a:r>
            <a:r>
              <a:rPr lang="en-US" dirty="0">
                <a:cs typeface="Calibri"/>
              </a:rPr>
              <a:t>)</a:t>
            </a:r>
          </a:p>
          <a:p>
            <a:pPr marL="382270" lvl="1" indent="-182245"/>
            <a:r>
              <a:rPr lang="en-US" dirty="0">
                <a:cs typeface="Calibri"/>
              </a:rPr>
              <a:t> </a:t>
            </a:r>
            <a:r>
              <a:rPr lang="en-US" dirty="0" err="1">
                <a:cs typeface="Calibri"/>
              </a:rPr>
              <a:t>we gebruiken hem niet</a:t>
            </a:r>
            <a:r>
              <a:rPr lang="en-US" dirty="0">
                <a:cs typeface="Calibri"/>
              </a:rPr>
              <a:t> </a:t>
            </a:r>
            <a:r>
              <a:rPr lang="en-US" dirty="0" err="1">
                <a:cs typeface="Calibri"/>
              </a:rPr>
              <a:t>als</a:t>
            </a:r>
            <a:r>
              <a:rPr lang="en-US" dirty="0">
                <a:cs typeface="Calibri"/>
              </a:rPr>
              <a:t> </a:t>
            </a:r>
            <a:r>
              <a:rPr lang="en-US" dirty="0" err="1">
                <a:cs typeface="Calibri"/>
              </a:rPr>
              <a:t>zondebok</a:t>
            </a:r>
            <a:r>
              <a:rPr lang="en-US" dirty="0">
                <a:cs typeface="Calibri"/>
              </a:rPr>
              <a:t> </a:t>
            </a:r>
            <a:r>
              <a:rPr lang="en-US" dirty="0" err="1">
                <a:cs typeface="Calibri"/>
              </a:rPr>
              <a:t>gebruiken</a:t>
            </a:r>
            <a:r>
              <a:rPr lang="en-US" dirty="0">
                <a:cs typeface="Calibri"/>
              </a:rPr>
              <a:t> </a:t>
            </a:r>
            <a:r>
              <a:rPr lang="en-US" dirty="0" err="1">
                <a:cs typeface="Calibri"/>
              </a:rPr>
              <a:t>tegenover</a:t>
            </a:r>
            <a:r>
              <a:rPr lang="en-US" dirty="0">
                <a:cs typeface="Calibri"/>
              </a:rPr>
              <a:t> het team (</a:t>
            </a:r>
            <a:r>
              <a:rPr lang="en-US" dirty="0" err="1">
                <a:cs typeface="Calibri"/>
              </a:rPr>
              <a:t>ook</a:t>
            </a:r>
            <a:r>
              <a:rPr lang="en-US" dirty="0">
                <a:cs typeface="Calibri"/>
              </a:rPr>
              <a:t> al is het deels </a:t>
            </a:r>
            <a:r>
              <a:rPr lang="en-US" dirty="0" err="1">
                <a:cs typeface="Calibri"/>
              </a:rPr>
              <a:t>waar</a:t>
            </a:r>
            <a:r>
              <a:rPr lang="en-US" dirty="0">
                <a:cs typeface="Calibri"/>
              </a:rPr>
              <a:t>!)</a:t>
            </a:r>
          </a:p>
          <a:p>
            <a:pPr marL="90170" indent="-90170"/>
            <a:endParaRPr lang="en-US">
              <a:cs typeface="Calibri"/>
            </a:endParaRPr>
          </a:p>
          <a:p>
            <a:pPr marL="90170" indent="-90170"/>
            <a:endParaRPr lang="en-US">
              <a:cs typeface="Calibri"/>
            </a:endParaRPr>
          </a:p>
          <a:p>
            <a:pPr marL="382270" lvl="1" indent="-182245"/>
            <a:endParaRPr lang="en-US">
              <a:cs typeface="Calibri"/>
            </a:endParaRPr>
          </a:p>
          <a:p>
            <a:pPr marL="457200" indent="-457200">
              <a:buAutoNum type="arabicPeriod"/>
            </a:pPr>
            <a:endParaRPr lang="en-US" dirty="0">
              <a:cs typeface="Calibri"/>
            </a:endParaRPr>
          </a:p>
          <a:p>
            <a:pPr marL="90170" indent="-90170">
              <a:buChar char="-"/>
            </a:pPr>
            <a:endParaRPr lang="en-US" dirty="0">
              <a:cs typeface="Calibri"/>
            </a:endParaRPr>
          </a:p>
        </p:txBody>
      </p:sp>
      <p:sp>
        <p:nvSpPr>
          <p:cNvPr id="4" name="Title 5">
            <a:extLst>
              <a:ext uri="{FF2B5EF4-FFF2-40B4-BE49-F238E27FC236}">
                <a16:creationId xmlns:a16="http://schemas.microsoft.com/office/drawing/2014/main" id="{E9E5B759-D83E-5A8D-285A-E2F347E988C1}"/>
              </a:ext>
            </a:extLst>
          </p:cNvPr>
          <p:cNvSpPr txBox="1">
            <a:spLocks/>
          </p:cNvSpPr>
          <p:nvPr/>
        </p:nvSpPr>
        <p:spPr>
          <a:xfrm>
            <a:off x="782782" y="639763"/>
            <a:ext cx="3188855"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C0504D"/>
              </a:buClr>
              <a:buSzPts val="1800"/>
              <a:buFont typeface="Calibri"/>
              <a:buNone/>
              <a:defRPr sz="4400" b="0" i="0" u="none" strike="noStrike" cap="none">
                <a:solidFill>
                  <a:srgbClr val="C0504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BE"/>
              <a:t>De coach </a:t>
            </a:r>
            <a:br>
              <a:rPr lang="en-BE"/>
            </a:br>
            <a:r>
              <a:rPr lang="en-BE"/>
              <a:t>als rolmodel</a:t>
            </a:r>
          </a:p>
        </p:txBody>
      </p:sp>
    </p:spTree>
    <p:extLst>
      <p:ext uri="{BB962C8B-B14F-4D97-AF65-F5344CB8AC3E}">
        <p14:creationId xmlns:p14="http://schemas.microsoft.com/office/powerpoint/2010/main" val="1483690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71CF9-473C-9A82-D30A-7B7B0BC730CC}"/>
              </a:ext>
            </a:extLst>
          </p:cNvPr>
          <p:cNvSpPr>
            <a:spLocks noGrp="1"/>
          </p:cNvSpPr>
          <p:nvPr>
            <p:ph type="title"/>
          </p:nvPr>
        </p:nvSpPr>
        <p:spPr>
          <a:xfrm>
            <a:off x="492370" y="516835"/>
            <a:ext cx="3084844" cy="5772840"/>
          </a:xfrm>
        </p:spPr>
        <p:txBody>
          <a:bodyPr anchor="ctr">
            <a:normAutofit/>
          </a:bodyPr>
          <a:lstStyle/>
          <a:p>
            <a:r>
              <a:rPr lang="en-US" sz="3600" dirty="0" err="1">
                <a:solidFill>
                  <a:srgbClr val="FFFFFF"/>
                </a:solidFill>
                <a:cs typeface="Calibri Light"/>
              </a:rPr>
              <a:t>Positief</a:t>
            </a:r>
            <a:r>
              <a:rPr lang="en-US" sz="3600" dirty="0">
                <a:solidFill>
                  <a:srgbClr val="FFFFFF"/>
                </a:solidFill>
                <a:cs typeface="Calibri Light"/>
              </a:rPr>
              <a:t> </a:t>
            </a:r>
            <a:r>
              <a:rPr lang="en-US" sz="3600" dirty="0" err="1">
                <a:solidFill>
                  <a:srgbClr val="FFFFFF"/>
                </a:solidFill>
                <a:cs typeface="Calibri Light"/>
              </a:rPr>
              <a:t>voorbeeld</a:t>
            </a:r>
            <a:r>
              <a:rPr lang="en-US" sz="3600" dirty="0">
                <a:solidFill>
                  <a:srgbClr val="FFFFFF"/>
                </a:solidFill>
                <a:cs typeface="Calibri Light"/>
              </a:rPr>
              <a:t>: Trainer</a:t>
            </a:r>
            <a:br>
              <a:rPr lang="en-US" sz="3600" dirty="0">
                <a:solidFill>
                  <a:srgbClr val="FFFFFF"/>
                </a:solidFill>
                <a:cs typeface="Calibri Light"/>
              </a:rPr>
            </a:br>
            <a:br>
              <a:rPr lang="en-US" sz="3600" dirty="0">
                <a:solidFill>
                  <a:srgbClr val="FFFFFF"/>
                </a:solidFill>
                <a:cs typeface="Calibri Light"/>
              </a:rPr>
            </a:br>
            <a:endParaRPr lang="en-US" sz="3600" dirty="0">
              <a:solidFill>
                <a:srgbClr val="FFFFFF"/>
              </a:solidFill>
              <a:cs typeface="Calibri Light"/>
            </a:endParaRPr>
          </a:p>
        </p:txBody>
      </p:sp>
      <p:graphicFrame>
        <p:nvGraphicFramePr>
          <p:cNvPr id="10" name="Content Placeholder 2">
            <a:extLst>
              <a:ext uri="{FF2B5EF4-FFF2-40B4-BE49-F238E27FC236}">
                <a16:creationId xmlns:a16="http://schemas.microsoft.com/office/drawing/2014/main" id="{003B2C9A-E82B-7E84-F5BB-D8DA3B98E261}"/>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5">
            <a:extLst>
              <a:ext uri="{FF2B5EF4-FFF2-40B4-BE49-F238E27FC236}">
                <a16:creationId xmlns:a16="http://schemas.microsoft.com/office/drawing/2014/main" id="{3D6492D4-BBBE-C2CA-BE21-B06E8A7C5BB9}"/>
              </a:ext>
            </a:extLst>
          </p:cNvPr>
          <p:cNvSpPr txBox="1">
            <a:spLocks/>
          </p:cNvSpPr>
          <p:nvPr/>
        </p:nvSpPr>
        <p:spPr>
          <a:xfrm>
            <a:off x="782782" y="639763"/>
            <a:ext cx="3188855"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C0504D"/>
              </a:buClr>
              <a:buSzPts val="1800"/>
              <a:buFont typeface="Calibri"/>
              <a:buNone/>
              <a:defRPr sz="4400" b="0" i="0" u="none" strike="noStrike" cap="none">
                <a:solidFill>
                  <a:srgbClr val="C0504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BE"/>
              <a:t>De trainer </a:t>
            </a:r>
            <a:br>
              <a:rPr lang="en-BE"/>
            </a:br>
            <a:r>
              <a:rPr lang="en-BE"/>
              <a:t>als rolmodel</a:t>
            </a:r>
          </a:p>
        </p:txBody>
      </p:sp>
    </p:spTree>
    <p:extLst>
      <p:ext uri="{BB962C8B-B14F-4D97-AF65-F5344CB8AC3E}">
        <p14:creationId xmlns:p14="http://schemas.microsoft.com/office/powerpoint/2010/main" val="2145273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25f4cc2530d_0_28"/>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Overtal - leidraad</a:t>
            </a:r>
            <a:endParaRPr/>
          </a:p>
        </p:txBody>
      </p:sp>
      <p:sp>
        <p:nvSpPr>
          <p:cNvPr id="465" name="Google Shape;465;g25f4cc2530d_0_28"/>
          <p:cNvSpPr txBox="1">
            <a:spLocks noGrp="1"/>
          </p:cNvSpPr>
          <p:nvPr>
            <p:ph type="body" idx="1"/>
          </p:nvPr>
        </p:nvSpPr>
        <p:spPr>
          <a:xfrm>
            <a:off x="4800600" y="731520"/>
            <a:ext cx="6492300" cy="52578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466" name="Google Shape;466;g25f4cc2530d_0_28"/>
          <p:cNvSpPr txBox="1">
            <a:spLocks noGrp="1"/>
          </p:cNvSpPr>
          <p:nvPr>
            <p:ph type="body" idx="2"/>
          </p:nvPr>
        </p:nvSpPr>
        <p:spPr>
          <a:xfrm>
            <a:off x="457200" y="2926080"/>
            <a:ext cx="3200400" cy="3379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467" name="Google Shape;467;g25f4cc2530d_0_28"/>
          <p:cNvPicPr preferRelativeResize="0"/>
          <p:nvPr/>
        </p:nvPicPr>
        <p:blipFill rotWithShape="1">
          <a:blip r:embed="rId3">
            <a:alphaModFix/>
          </a:blip>
          <a:srcRect/>
          <a:stretch/>
        </p:blipFill>
        <p:spPr>
          <a:xfrm>
            <a:off x="5428872" y="937870"/>
            <a:ext cx="5410955" cy="490606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Overtal – algemene regel</a:t>
            </a:r>
            <a:endParaRPr/>
          </a:p>
        </p:txBody>
      </p:sp>
      <p:sp>
        <p:nvSpPr>
          <p:cNvPr id="473" name="Google Shape;473;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800"/>
              <a:buNone/>
            </a:pPr>
            <a:r>
              <a:rPr lang="en-GB"/>
              <a:t>overtal =</a:t>
            </a:r>
            <a:endParaRPr/>
          </a:p>
          <a:p>
            <a:pPr marL="685800" lvl="1" indent="-228600" algn="l" rtl="0">
              <a:lnSpc>
                <a:spcPct val="90000"/>
              </a:lnSpc>
              <a:spcBef>
                <a:spcPts val="500"/>
              </a:spcBef>
              <a:spcAft>
                <a:spcPts val="0"/>
              </a:spcAft>
              <a:buClr>
                <a:srgbClr val="4F81BD"/>
              </a:buClr>
              <a:buSzPts val="2400"/>
              <a:buChar char="•"/>
            </a:pPr>
            <a:r>
              <a:rPr lang="en-GB"/>
              <a:t>meer dan 16 kandidaat spelers</a:t>
            </a:r>
            <a:endParaRPr/>
          </a:p>
          <a:p>
            <a:pPr marL="685800" lvl="1" indent="-228600" algn="l" rtl="0">
              <a:lnSpc>
                <a:spcPct val="90000"/>
              </a:lnSpc>
              <a:spcBef>
                <a:spcPts val="500"/>
              </a:spcBef>
              <a:spcAft>
                <a:spcPts val="0"/>
              </a:spcAft>
              <a:buClr>
                <a:srgbClr val="4F81BD"/>
              </a:buClr>
              <a:buSzPts val="2400"/>
              <a:buChar char="•"/>
            </a:pPr>
            <a:r>
              <a:rPr lang="en-GB"/>
              <a:t>hoe bepalen wie wel en wie niet zal spelen?</a:t>
            </a:r>
            <a:endParaRPr/>
          </a:p>
          <a:p>
            <a:pPr marL="0" lvl="0" indent="0" algn="l" rtl="0">
              <a:lnSpc>
                <a:spcPct val="90000"/>
              </a:lnSpc>
              <a:spcBef>
                <a:spcPts val="1000"/>
              </a:spcBef>
              <a:spcAft>
                <a:spcPts val="0"/>
              </a:spcAft>
              <a:buClr>
                <a:srgbClr val="4F81BD"/>
              </a:buClr>
              <a:buSzPts val="2800"/>
              <a:buNone/>
            </a:pPr>
            <a:r>
              <a:rPr lang="en-GB"/>
              <a:t>algemene regel:</a:t>
            </a:r>
            <a:endParaRPr/>
          </a:p>
          <a:p>
            <a:pPr marL="685800" lvl="1" indent="-228600" algn="l" rtl="0">
              <a:lnSpc>
                <a:spcPct val="90000"/>
              </a:lnSpc>
              <a:spcBef>
                <a:spcPts val="500"/>
              </a:spcBef>
              <a:spcAft>
                <a:spcPts val="0"/>
              </a:spcAft>
              <a:buClr>
                <a:srgbClr val="4F81BD"/>
              </a:buClr>
              <a:buSzPts val="2400"/>
              <a:buChar char="•"/>
            </a:pPr>
            <a:r>
              <a:rPr lang="en-GB"/>
              <a:t>aanwezigheid op trainingen (week voorafgaand wedstrijd)</a:t>
            </a:r>
            <a:endParaRPr/>
          </a:p>
          <a:p>
            <a:pPr marL="1143000" lvl="2" indent="-228600" algn="l" rtl="0">
              <a:lnSpc>
                <a:spcPct val="90000"/>
              </a:lnSpc>
              <a:spcBef>
                <a:spcPts val="500"/>
              </a:spcBef>
              <a:spcAft>
                <a:spcPts val="0"/>
              </a:spcAft>
              <a:buClr>
                <a:srgbClr val="4F81BD"/>
              </a:buClr>
              <a:buSzPts val="2000"/>
              <a:buChar char="•"/>
            </a:pPr>
            <a:r>
              <a:rPr lang="en-GB"/>
              <a:t>niet aanwezig op de </a:t>
            </a:r>
            <a:r>
              <a:rPr lang="en-GB" u="sng"/>
              <a:t>twee trainingen</a:t>
            </a:r>
            <a:r>
              <a:rPr lang="en-GB"/>
              <a:t> -&gt; niet geselecteerd</a:t>
            </a:r>
            <a:endParaRPr/>
          </a:p>
          <a:p>
            <a:pPr marL="1143000" lvl="2" indent="-228600" algn="l" rtl="0">
              <a:lnSpc>
                <a:spcPct val="90000"/>
              </a:lnSpc>
              <a:spcBef>
                <a:spcPts val="500"/>
              </a:spcBef>
              <a:spcAft>
                <a:spcPts val="0"/>
              </a:spcAft>
              <a:buClr>
                <a:srgbClr val="4F81BD"/>
              </a:buClr>
              <a:buSzPts val="2000"/>
              <a:buChar char="•"/>
            </a:pPr>
            <a:r>
              <a:rPr lang="en-GB"/>
              <a:t>nog te veel spelers? -&gt; niet aanwezig op </a:t>
            </a:r>
            <a:r>
              <a:rPr lang="en-GB" b="1"/>
              <a:t>één training</a:t>
            </a:r>
            <a:r>
              <a:rPr lang="en-GB"/>
              <a:t> -&gt; niet geselecteerd</a:t>
            </a:r>
            <a:endParaRPr/>
          </a:p>
          <a:p>
            <a:pPr marL="685800" lvl="1" indent="-228600" algn="l" rtl="0">
              <a:lnSpc>
                <a:spcPct val="90000"/>
              </a:lnSpc>
              <a:spcBef>
                <a:spcPts val="500"/>
              </a:spcBef>
              <a:spcAft>
                <a:spcPts val="0"/>
              </a:spcAft>
              <a:buClr>
                <a:srgbClr val="4F81BD"/>
              </a:buClr>
              <a:buSzPts val="2400"/>
              <a:buChar char="•"/>
            </a:pPr>
            <a:r>
              <a:rPr lang="en-GB"/>
              <a:t>nog te veel spelers? -&gt; beurtrol</a:t>
            </a:r>
            <a:endParaRPr/>
          </a:p>
          <a:p>
            <a:pPr marL="0" lvl="0" indent="0" algn="l" rtl="0">
              <a:lnSpc>
                <a:spcPct val="90000"/>
              </a:lnSpc>
              <a:spcBef>
                <a:spcPts val="1000"/>
              </a:spcBef>
              <a:spcAft>
                <a:spcPts val="0"/>
              </a:spcAft>
              <a:buClr>
                <a:srgbClr val="4F81BD"/>
              </a:buClr>
              <a:buSzPts val="2800"/>
              <a:buNone/>
            </a:pPr>
            <a:endParaRPr/>
          </a:p>
          <a:p>
            <a:pPr marL="685800" lvl="1" indent="-76200" algn="l" rtl="0">
              <a:lnSpc>
                <a:spcPct val="90000"/>
              </a:lnSpc>
              <a:spcBef>
                <a:spcPts val="500"/>
              </a:spcBef>
              <a:spcAft>
                <a:spcPts val="0"/>
              </a:spcAft>
              <a:buClr>
                <a:srgbClr val="4F81BD"/>
              </a:buClr>
              <a:buSzPts val="2400"/>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Overtal – meer in detail</a:t>
            </a:r>
            <a:endParaRPr/>
          </a:p>
        </p:txBody>
      </p:sp>
      <p:grpSp>
        <p:nvGrpSpPr>
          <p:cNvPr id="479" name="Google Shape;479;p39"/>
          <p:cNvGrpSpPr/>
          <p:nvPr/>
        </p:nvGrpSpPr>
        <p:grpSpPr>
          <a:xfrm>
            <a:off x="80269" y="1323649"/>
            <a:ext cx="11694490" cy="5534351"/>
            <a:chOff x="80269" y="1323649"/>
            <a:chExt cx="11694490" cy="5534351"/>
          </a:xfrm>
        </p:grpSpPr>
        <p:pic>
          <p:nvPicPr>
            <p:cNvPr id="480" name="Google Shape;480;p39"/>
            <p:cNvPicPr preferRelativeResize="0"/>
            <p:nvPr/>
          </p:nvPicPr>
          <p:blipFill rotWithShape="1">
            <a:blip r:embed="rId3">
              <a:alphaModFix/>
            </a:blip>
            <a:srcRect/>
            <a:stretch/>
          </p:blipFill>
          <p:spPr>
            <a:xfrm>
              <a:off x="6119120" y="1495170"/>
              <a:ext cx="5655639" cy="2086230"/>
            </a:xfrm>
            <a:prstGeom prst="rect">
              <a:avLst/>
            </a:prstGeom>
            <a:noFill/>
            <a:ln>
              <a:noFill/>
            </a:ln>
          </p:spPr>
        </p:pic>
        <p:pic>
          <p:nvPicPr>
            <p:cNvPr id="481" name="Google Shape;481;p39"/>
            <p:cNvPicPr preferRelativeResize="0"/>
            <p:nvPr/>
          </p:nvPicPr>
          <p:blipFill rotWithShape="1">
            <a:blip r:embed="rId4">
              <a:alphaModFix/>
            </a:blip>
            <a:srcRect/>
            <a:stretch/>
          </p:blipFill>
          <p:spPr>
            <a:xfrm>
              <a:off x="6209664" y="3619042"/>
              <a:ext cx="4500645" cy="3238958"/>
            </a:xfrm>
            <a:prstGeom prst="rect">
              <a:avLst/>
            </a:prstGeom>
            <a:noFill/>
            <a:ln>
              <a:noFill/>
            </a:ln>
          </p:spPr>
        </p:pic>
        <p:pic>
          <p:nvPicPr>
            <p:cNvPr id="482" name="Google Shape;482;p39"/>
            <p:cNvPicPr preferRelativeResize="0"/>
            <p:nvPr/>
          </p:nvPicPr>
          <p:blipFill rotWithShape="1">
            <a:blip r:embed="rId5">
              <a:alphaModFix/>
            </a:blip>
            <a:srcRect/>
            <a:stretch/>
          </p:blipFill>
          <p:spPr>
            <a:xfrm>
              <a:off x="208860" y="1323649"/>
              <a:ext cx="5610022" cy="2648276"/>
            </a:xfrm>
            <a:prstGeom prst="rect">
              <a:avLst/>
            </a:prstGeom>
            <a:noFill/>
            <a:ln>
              <a:noFill/>
            </a:ln>
          </p:spPr>
        </p:pic>
        <p:pic>
          <p:nvPicPr>
            <p:cNvPr id="483" name="Google Shape;483;p39"/>
            <p:cNvPicPr preferRelativeResize="0"/>
            <p:nvPr/>
          </p:nvPicPr>
          <p:blipFill rotWithShape="1">
            <a:blip r:embed="rId6">
              <a:alphaModFix/>
            </a:blip>
            <a:srcRect/>
            <a:stretch/>
          </p:blipFill>
          <p:spPr>
            <a:xfrm>
              <a:off x="80269" y="4047974"/>
              <a:ext cx="5139431" cy="112348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5"/>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b="1"/>
              <a:t>Enkele spelregels</a:t>
            </a:r>
            <a:endParaRPr b="1"/>
          </a:p>
        </p:txBody>
      </p:sp>
      <p:sp>
        <p:nvSpPr>
          <p:cNvPr id="147" name="Google Shape;147;p5"/>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148" name="Google Shape;148;p5" descr="HOCKEY"/>
          <p:cNvPicPr preferRelativeResize="0"/>
          <p:nvPr/>
        </p:nvPicPr>
        <p:blipFill rotWithShape="1">
          <a:blip r:embed="rId3">
            <a:alphaModFix/>
          </a:blip>
          <a:srcRect/>
          <a:stretch/>
        </p:blipFill>
        <p:spPr>
          <a:xfrm>
            <a:off x="6306455" y="454491"/>
            <a:ext cx="4550598" cy="515446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40"/>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Opwarming</a:t>
            </a:r>
            <a:endParaRPr/>
          </a:p>
        </p:txBody>
      </p:sp>
      <p:sp>
        <p:nvSpPr>
          <p:cNvPr id="489" name="Google Shape;489;p40"/>
          <p:cNvSpPr txBox="1">
            <a:spLocks noGrp="1"/>
          </p:cNvSpPr>
          <p:nvPr>
            <p:ph type="body" idx="1"/>
          </p:nvPr>
        </p:nvSpPr>
        <p:spPr>
          <a:xfrm>
            <a:off x="6096000" y="1875850"/>
            <a:ext cx="4685100" cy="31869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490" name="Google Shape;490;p40"/>
          <p:cNvSpPr txBox="1">
            <a:spLocks noGrp="1"/>
          </p:cNvSpPr>
          <p:nvPr>
            <p:ph type="body" idx="2"/>
          </p:nvPr>
        </p:nvSpPr>
        <p:spPr>
          <a:xfrm>
            <a:off x="457199" y="2926080"/>
            <a:ext cx="3445497"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r>
              <a:rPr lang="en-GB" dirty="0" err="1"/>
              <a:t>Opwarming</a:t>
            </a:r>
            <a:r>
              <a:rPr lang="en-GB" dirty="0"/>
              <a:t> </a:t>
            </a:r>
            <a:r>
              <a:rPr lang="en-GB" dirty="0" err="1"/>
              <a:t>deel</a:t>
            </a:r>
            <a:r>
              <a:rPr lang="en-GB" dirty="0"/>
              <a:t> 1: cardio</a:t>
            </a:r>
            <a:endParaRPr dirty="0"/>
          </a:p>
          <a:p>
            <a:pPr marL="0" lvl="0" indent="0" algn="l" rtl="0">
              <a:lnSpc>
                <a:spcPct val="90000"/>
              </a:lnSpc>
              <a:spcBef>
                <a:spcPts val="0"/>
              </a:spcBef>
              <a:spcAft>
                <a:spcPts val="0"/>
              </a:spcAft>
              <a:buClr>
                <a:srgbClr val="FFFFFF"/>
              </a:buClr>
              <a:buSzPts val="1500"/>
              <a:buNone/>
            </a:pPr>
            <a:r>
              <a:rPr lang="en-GB" dirty="0" err="1"/>
              <a:t>Opwarming</a:t>
            </a:r>
            <a:r>
              <a:rPr lang="en-GB" dirty="0"/>
              <a:t> </a:t>
            </a:r>
            <a:r>
              <a:rPr lang="en-GB" dirty="0" err="1"/>
              <a:t>deel</a:t>
            </a:r>
            <a:r>
              <a:rPr lang="en-GB" dirty="0"/>
              <a:t> 2: </a:t>
            </a:r>
            <a:r>
              <a:rPr lang="en-GB" dirty="0" err="1"/>
              <a:t>lange</a:t>
            </a:r>
            <a:r>
              <a:rPr lang="en-GB" dirty="0"/>
              <a:t> </a:t>
            </a:r>
            <a:r>
              <a:rPr lang="en-GB" dirty="0" err="1"/>
              <a:t>passen</a:t>
            </a:r>
            <a:r>
              <a:rPr lang="en-GB" dirty="0"/>
              <a:t> op </a:t>
            </a:r>
            <a:r>
              <a:rPr lang="en-GB" dirty="0" err="1"/>
              <a:t>doel</a:t>
            </a:r>
            <a:endParaRPr lang="en-GB" dirty="0"/>
          </a:p>
          <a:p>
            <a:pPr marL="0" lvl="0" indent="0" algn="l" rtl="0">
              <a:lnSpc>
                <a:spcPct val="90000"/>
              </a:lnSpc>
              <a:spcBef>
                <a:spcPts val="0"/>
              </a:spcBef>
              <a:spcAft>
                <a:spcPts val="0"/>
              </a:spcAft>
              <a:buClr>
                <a:srgbClr val="FFFFFF"/>
              </a:buClr>
              <a:buSzPts val="1500"/>
              <a:buNone/>
            </a:pPr>
            <a:r>
              <a:rPr lang="en-GB" dirty="0" err="1"/>
              <a:t>Opwarming</a:t>
            </a:r>
            <a:r>
              <a:rPr lang="en-GB" dirty="0"/>
              <a:t> </a:t>
            </a:r>
            <a:r>
              <a:rPr lang="en-GB" dirty="0" err="1"/>
              <a:t>deel</a:t>
            </a:r>
            <a:r>
              <a:rPr lang="en-GB" dirty="0"/>
              <a:t> 3: </a:t>
            </a:r>
            <a:r>
              <a:rPr lang="en-GB" dirty="0" err="1"/>
              <a:t>wedstrijdje</a:t>
            </a:r>
            <a:endParaRPr lang="en-GB" dirty="0"/>
          </a:p>
          <a:p>
            <a:pPr marL="0" lvl="0" indent="0" algn="l" rtl="0">
              <a:lnSpc>
                <a:spcPct val="90000"/>
              </a:lnSpc>
              <a:spcBef>
                <a:spcPts val="0"/>
              </a:spcBef>
              <a:spcAft>
                <a:spcPts val="0"/>
              </a:spcAft>
              <a:buClr>
                <a:srgbClr val="FFFFFF"/>
              </a:buClr>
              <a:buSzPts val="1500"/>
              <a:buNone/>
            </a:pPr>
            <a:r>
              <a:rPr lang="en-GB" dirty="0" err="1"/>
              <a:t>Opwarming</a:t>
            </a:r>
            <a:r>
              <a:rPr lang="en-GB" dirty="0"/>
              <a:t> keeper</a:t>
            </a:r>
            <a:endParaRPr dirty="0"/>
          </a:p>
        </p:txBody>
      </p:sp>
      <p:pic>
        <p:nvPicPr>
          <p:cNvPr id="491" name="Google Shape;491;p40"/>
          <p:cNvPicPr preferRelativeResize="0"/>
          <p:nvPr/>
        </p:nvPicPr>
        <p:blipFill>
          <a:blip r:embed="rId3">
            <a:alphaModFix/>
          </a:blip>
          <a:stretch>
            <a:fillRect/>
          </a:stretch>
        </p:blipFill>
        <p:spPr>
          <a:xfrm>
            <a:off x="4840950" y="1759450"/>
            <a:ext cx="6492252" cy="361477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1800"/>
              <a:buNone/>
            </a:pPr>
            <a:r>
              <a:rPr lang="en-GB"/>
              <a:t>Opwarming</a:t>
            </a:r>
            <a:endParaRPr/>
          </a:p>
        </p:txBody>
      </p:sp>
      <p:sp>
        <p:nvSpPr>
          <p:cNvPr id="497" name="Google Shape;49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90000"/>
              </a:lnSpc>
              <a:spcBef>
                <a:spcPts val="1000"/>
              </a:spcBef>
              <a:spcAft>
                <a:spcPts val="0"/>
              </a:spcAft>
              <a:buClr>
                <a:srgbClr val="4F81BD"/>
              </a:buClr>
              <a:buSzPts val="1800"/>
              <a:buChar char="•"/>
            </a:pPr>
            <a:r>
              <a:rPr lang="en-GB" dirty="0" err="1"/>
              <a:t>elke</a:t>
            </a:r>
            <a:r>
              <a:rPr lang="en-GB" dirty="0"/>
              <a:t> </a:t>
            </a:r>
            <a:r>
              <a:rPr lang="en-GB" dirty="0" err="1"/>
              <a:t>keer</a:t>
            </a:r>
            <a:r>
              <a:rPr lang="en-GB" dirty="0"/>
              <a:t> </a:t>
            </a:r>
            <a:r>
              <a:rPr lang="en-GB" dirty="0" err="1"/>
              <a:t>zelfde</a:t>
            </a:r>
            <a:r>
              <a:rPr lang="en-GB" dirty="0"/>
              <a:t> -&gt; routine</a:t>
            </a:r>
            <a:endParaRPr dirty="0"/>
          </a:p>
          <a:p>
            <a:pPr marL="457200" lvl="0" indent="-342900" algn="l" rtl="0">
              <a:lnSpc>
                <a:spcPct val="90000"/>
              </a:lnSpc>
              <a:spcBef>
                <a:spcPts val="1000"/>
              </a:spcBef>
              <a:spcAft>
                <a:spcPts val="0"/>
              </a:spcAft>
              <a:buClr>
                <a:srgbClr val="4F81BD"/>
              </a:buClr>
              <a:buSzPts val="1800"/>
              <a:buChar char="•"/>
            </a:pPr>
            <a:r>
              <a:rPr lang="en-GB" dirty="0" err="1"/>
              <a:t>kapitein</a:t>
            </a:r>
            <a:r>
              <a:rPr lang="en-GB" dirty="0"/>
              <a:t>* </a:t>
            </a:r>
            <a:r>
              <a:rPr lang="en-GB" dirty="0" err="1"/>
              <a:t>beheert</a:t>
            </a:r>
            <a:r>
              <a:rPr lang="en-GB" dirty="0"/>
              <a:t> </a:t>
            </a:r>
            <a:r>
              <a:rPr lang="en-GB" dirty="0" err="1"/>
              <a:t>deel</a:t>
            </a:r>
            <a:r>
              <a:rPr lang="en-GB" dirty="0"/>
              <a:t> 1 van de </a:t>
            </a:r>
            <a:r>
              <a:rPr lang="en-GB" dirty="0" err="1"/>
              <a:t>opwarming</a:t>
            </a:r>
            <a:endParaRPr dirty="0"/>
          </a:p>
          <a:p>
            <a:pPr marL="457200" lvl="0" indent="-342900" algn="l" rtl="0">
              <a:lnSpc>
                <a:spcPct val="90000"/>
              </a:lnSpc>
              <a:spcBef>
                <a:spcPts val="1000"/>
              </a:spcBef>
              <a:spcAft>
                <a:spcPts val="0"/>
              </a:spcAft>
              <a:buClr>
                <a:srgbClr val="4F81BD"/>
              </a:buClr>
              <a:buSzPts val="1800"/>
              <a:buChar char="•"/>
            </a:pPr>
            <a:r>
              <a:rPr lang="en-GB" dirty="0"/>
              <a:t>coach </a:t>
            </a:r>
            <a:r>
              <a:rPr lang="en-GB" dirty="0" err="1"/>
              <a:t>zet</a:t>
            </a:r>
            <a:r>
              <a:rPr lang="en-GB" dirty="0"/>
              <a:t> </a:t>
            </a:r>
            <a:r>
              <a:rPr lang="en-GB" dirty="0" err="1"/>
              <a:t>alles</a:t>
            </a:r>
            <a:r>
              <a:rPr lang="en-GB" dirty="0"/>
              <a:t> </a:t>
            </a:r>
            <a:r>
              <a:rPr lang="en-GB" dirty="0" err="1"/>
              <a:t>klaar</a:t>
            </a:r>
            <a:r>
              <a:rPr lang="en-GB" dirty="0"/>
              <a:t> </a:t>
            </a:r>
            <a:r>
              <a:rPr lang="en-GB" dirty="0" err="1"/>
              <a:t>voor</a:t>
            </a:r>
            <a:r>
              <a:rPr lang="en-GB" dirty="0"/>
              <a:t> </a:t>
            </a:r>
            <a:r>
              <a:rPr lang="en-GB" dirty="0" err="1"/>
              <a:t>deel</a:t>
            </a:r>
            <a:r>
              <a:rPr lang="en-GB" dirty="0"/>
              <a:t> 2</a:t>
            </a:r>
          </a:p>
          <a:p>
            <a:pPr marL="457200" lvl="0" indent="-342900" algn="l" rtl="0">
              <a:lnSpc>
                <a:spcPct val="90000"/>
              </a:lnSpc>
              <a:spcBef>
                <a:spcPts val="1000"/>
              </a:spcBef>
              <a:spcAft>
                <a:spcPts val="0"/>
              </a:spcAft>
              <a:buClr>
                <a:srgbClr val="4F81BD"/>
              </a:buClr>
              <a:buSzPts val="1800"/>
              <a:buChar char="•"/>
            </a:pPr>
            <a:r>
              <a:rPr lang="en-GB" dirty="0" err="1"/>
              <a:t>wissels</a:t>
            </a:r>
            <a:r>
              <a:rPr lang="en-GB" dirty="0"/>
              <a:t> </a:t>
            </a:r>
            <a:r>
              <a:rPr lang="en-GB" dirty="0" err="1"/>
              <a:t>warmen</a:t>
            </a:r>
            <a:r>
              <a:rPr lang="en-GB" dirty="0"/>
              <a:t> keeper op </a:t>
            </a:r>
            <a:r>
              <a:rPr lang="en-GB" dirty="0" err="1"/>
              <a:t>tijdens</a:t>
            </a:r>
            <a:r>
              <a:rPr lang="en-GB" dirty="0"/>
              <a:t> </a:t>
            </a:r>
            <a:r>
              <a:rPr lang="en-GB" dirty="0" err="1"/>
              <a:t>deel</a:t>
            </a:r>
            <a:r>
              <a:rPr lang="en-GB" dirty="0"/>
              <a:t> 3 van </a:t>
            </a:r>
            <a:r>
              <a:rPr lang="en-GB" dirty="0" err="1"/>
              <a:t>opwarming</a:t>
            </a:r>
            <a:endParaRPr lang="en-GB" dirty="0"/>
          </a:p>
          <a:p>
            <a:pPr marL="457200" lvl="0" indent="-342900" algn="l" rtl="0">
              <a:lnSpc>
                <a:spcPct val="90000"/>
              </a:lnSpc>
              <a:spcBef>
                <a:spcPts val="1000"/>
              </a:spcBef>
              <a:spcAft>
                <a:spcPts val="0"/>
              </a:spcAft>
              <a:buClr>
                <a:srgbClr val="4F81BD"/>
              </a:buClr>
              <a:buSzPts val="1800"/>
              <a:buChar char="•"/>
            </a:pPr>
            <a:r>
              <a:rPr lang="en-GB" dirty="0" err="1"/>
              <a:t>belangrijk</a:t>
            </a:r>
            <a:r>
              <a:rPr lang="en-GB" dirty="0"/>
              <a:t> </a:t>
            </a:r>
            <a:r>
              <a:rPr lang="en-GB" dirty="0" err="1"/>
              <a:t>dat</a:t>
            </a:r>
            <a:r>
              <a:rPr lang="en-GB" dirty="0"/>
              <a:t> </a:t>
            </a:r>
            <a:r>
              <a:rPr lang="en-GB" dirty="0" err="1"/>
              <a:t>alles</a:t>
            </a:r>
            <a:r>
              <a:rPr lang="en-GB" dirty="0"/>
              <a:t> </a:t>
            </a:r>
            <a:r>
              <a:rPr lang="en-GB" dirty="0" err="1"/>
              <a:t>snel</a:t>
            </a:r>
            <a:r>
              <a:rPr lang="en-GB" dirty="0"/>
              <a:t> </a:t>
            </a:r>
            <a:r>
              <a:rPr lang="en-GB" dirty="0" err="1"/>
              <a:t>verloopt</a:t>
            </a:r>
            <a:r>
              <a:rPr lang="en-GB" dirty="0"/>
              <a:t>:</a:t>
            </a:r>
          </a:p>
          <a:p>
            <a:pPr lvl="1">
              <a:spcBef>
                <a:spcPts val="1000"/>
              </a:spcBef>
            </a:pPr>
            <a:r>
              <a:rPr lang="en-GB" dirty="0" err="1"/>
              <a:t>na</a:t>
            </a:r>
            <a:r>
              <a:rPr lang="en-GB" dirty="0"/>
              <a:t> </a:t>
            </a:r>
            <a:r>
              <a:rPr lang="en-GB" dirty="0" err="1"/>
              <a:t>deel</a:t>
            </a:r>
            <a:r>
              <a:rPr lang="en-GB" dirty="0"/>
              <a:t> 2 -&gt; </a:t>
            </a:r>
            <a:r>
              <a:rPr lang="en-GB" dirty="0" err="1"/>
              <a:t>wissels</a:t>
            </a:r>
            <a:r>
              <a:rPr lang="en-GB" dirty="0"/>
              <a:t> </a:t>
            </a:r>
            <a:r>
              <a:rPr lang="en-GB" dirty="0" err="1"/>
              <a:t>ruimen</a:t>
            </a:r>
            <a:r>
              <a:rPr lang="en-GB" dirty="0"/>
              <a:t> </a:t>
            </a:r>
            <a:r>
              <a:rPr lang="en-GB" dirty="0" err="1"/>
              <a:t>potje</a:t>
            </a:r>
            <a:r>
              <a:rPr lang="en-GB" dirty="0"/>
              <a:t> op en </a:t>
            </a:r>
            <a:r>
              <a:rPr lang="en-GB" dirty="0" err="1"/>
              <a:t>ballen</a:t>
            </a:r>
            <a:endParaRPr lang="en-GB" dirty="0"/>
          </a:p>
          <a:p>
            <a:pPr lvl="1">
              <a:spcBef>
                <a:spcPts val="1000"/>
              </a:spcBef>
            </a:pPr>
            <a:r>
              <a:rPr lang="en-GB" dirty="0" err="1"/>
              <a:t>deel</a:t>
            </a:r>
            <a:r>
              <a:rPr lang="en-GB" dirty="0"/>
              <a:t> 3 </a:t>
            </a:r>
            <a:r>
              <a:rPr lang="en-GB" dirty="0" err="1"/>
              <a:t>moet</a:t>
            </a:r>
            <a:r>
              <a:rPr lang="en-GB" dirty="0"/>
              <a:t> </a:t>
            </a:r>
            <a:r>
              <a:rPr lang="en-GB" dirty="0" err="1"/>
              <a:t>snel</a:t>
            </a:r>
            <a:r>
              <a:rPr lang="en-GB" dirty="0"/>
              <a:t> </a:t>
            </a:r>
            <a:r>
              <a:rPr lang="en-GB" dirty="0" err="1"/>
              <a:t>aanvangen</a:t>
            </a:r>
            <a:r>
              <a:rPr lang="en-GB" dirty="0"/>
              <a:t> -&gt; </a:t>
            </a:r>
            <a:r>
              <a:rPr lang="en-GB" dirty="0" err="1"/>
              <a:t>hesjes</a:t>
            </a:r>
            <a:r>
              <a:rPr lang="en-GB" dirty="0"/>
              <a:t> </a:t>
            </a:r>
            <a:r>
              <a:rPr lang="en-GB" dirty="0" err="1"/>
              <a:t>moeten</a:t>
            </a:r>
            <a:r>
              <a:rPr lang="en-GB" dirty="0"/>
              <a:t> </a:t>
            </a:r>
            <a:r>
              <a:rPr lang="en-GB" dirty="0" err="1"/>
              <a:t>klaarliggen</a:t>
            </a:r>
            <a:endParaRPr lang="en-GB" dirty="0"/>
          </a:p>
          <a:p>
            <a:pPr lvl="1">
              <a:spcBef>
                <a:spcPts val="1000"/>
              </a:spcBef>
            </a:pPr>
            <a:r>
              <a:rPr lang="en-GB" dirty="0"/>
              <a:t>Coach en TM </a:t>
            </a:r>
            <a:r>
              <a:rPr lang="en-GB" dirty="0" err="1"/>
              <a:t>houden</a:t>
            </a:r>
            <a:r>
              <a:rPr lang="en-GB" dirty="0"/>
              <a:t> </a:t>
            </a:r>
            <a:r>
              <a:rPr lang="en-GB" dirty="0" err="1"/>
              <a:t>tijd</a:t>
            </a:r>
            <a:r>
              <a:rPr lang="en-GB" dirty="0"/>
              <a:t> in het </a:t>
            </a:r>
            <a:r>
              <a:rPr lang="en-GB" dirty="0" err="1"/>
              <a:t>oog</a:t>
            </a:r>
            <a:r>
              <a:rPr lang="en-GB" dirty="0"/>
              <a:t> </a:t>
            </a:r>
            <a:r>
              <a:rPr lang="en-GB" dirty="0" err="1"/>
              <a:t>na</a:t>
            </a:r>
            <a:r>
              <a:rPr lang="en-GB" dirty="0"/>
              <a:t> 5 min </a:t>
            </a:r>
            <a:r>
              <a:rPr lang="en-GB" dirty="0" err="1"/>
              <a:t>teken</a:t>
            </a:r>
            <a:endParaRPr lang="en-GB" dirty="0"/>
          </a:p>
          <a:p>
            <a:pPr lvl="1">
              <a:spcBef>
                <a:spcPts val="1000"/>
              </a:spcBef>
            </a:pPr>
            <a:endParaRPr lang="en-GB" dirty="0"/>
          </a:p>
          <a:p>
            <a:pPr marL="114300" indent="0">
              <a:buNone/>
            </a:pPr>
            <a:r>
              <a:rPr lang="en-GB" sz="1700" dirty="0"/>
              <a:t>* </a:t>
            </a:r>
            <a:r>
              <a:rPr lang="en-GB" sz="1700" dirty="0" err="1"/>
              <a:t>niet</a:t>
            </a:r>
            <a:r>
              <a:rPr lang="en-GB" sz="1700" dirty="0"/>
              <a:t> alle </a:t>
            </a:r>
            <a:r>
              <a:rPr lang="en-GB" sz="1700" dirty="0" err="1"/>
              <a:t>kapiteinen</a:t>
            </a:r>
            <a:r>
              <a:rPr lang="en-GB" sz="1700" dirty="0"/>
              <a:t> </a:t>
            </a:r>
            <a:r>
              <a:rPr lang="en-GB" sz="1700" dirty="0" err="1"/>
              <a:t>zullen</a:t>
            </a:r>
            <a:r>
              <a:rPr lang="en-GB" sz="1700" dirty="0"/>
              <a:t> </a:t>
            </a:r>
            <a:r>
              <a:rPr lang="en-GB" sz="1700" dirty="0" err="1"/>
              <a:t>dit</a:t>
            </a:r>
            <a:r>
              <a:rPr lang="en-GB" sz="1700" dirty="0"/>
              <a:t> </a:t>
            </a:r>
            <a:r>
              <a:rPr lang="en-GB" sz="1700" dirty="0" err="1"/>
              <a:t>zien</a:t>
            </a:r>
            <a:r>
              <a:rPr lang="en-GB" sz="1700" dirty="0"/>
              <a:t> </a:t>
            </a:r>
            <a:r>
              <a:rPr lang="en-GB" sz="1700" dirty="0" err="1"/>
              <a:t>zitten</a:t>
            </a:r>
            <a:r>
              <a:rPr lang="en-GB" sz="1700" dirty="0"/>
              <a:t> = </a:t>
            </a:r>
            <a:r>
              <a:rPr lang="en-GB" sz="1700" dirty="0" err="1"/>
              <a:t>geen</a:t>
            </a:r>
            <a:r>
              <a:rPr lang="en-GB" sz="1700" dirty="0"/>
              <a:t> problem coach/TM </a:t>
            </a:r>
            <a:r>
              <a:rPr lang="en-GB" sz="1700" dirty="0" err="1"/>
              <a:t>zal</a:t>
            </a:r>
            <a:r>
              <a:rPr lang="en-GB" sz="1700" dirty="0"/>
              <a:t> het dan </a:t>
            </a:r>
            <a:r>
              <a:rPr lang="en-GB" sz="1700" dirty="0" err="1"/>
              <a:t>doen</a:t>
            </a:r>
            <a:r>
              <a:rPr lang="en-GB" sz="1700" dirty="0"/>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Opwarming: deel 1</a:t>
            </a:r>
            <a:endParaRPr/>
          </a:p>
        </p:txBody>
      </p:sp>
      <p:sp>
        <p:nvSpPr>
          <p:cNvPr id="503" name="Google Shape;503;p41"/>
          <p:cNvSpPr txBox="1">
            <a:spLocks noGrp="1"/>
          </p:cNvSpPr>
          <p:nvPr>
            <p:ph type="body" idx="1"/>
          </p:nvPr>
        </p:nvSpPr>
        <p:spPr>
          <a:xfrm>
            <a:off x="781639" y="192932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800"/>
              <a:buNone/>
            </a:pPr>
            <a:endParaRPr/>
          </a:p>
        </p:txBody>
      </p:sp>
      <p:pic>
        <p:nvPicPr>
          <p:cNvPr id="504" name="Google Shape;504;p41"/>
          <p:cNvPicPr preferRelativeResize="0"/>
          <p:nvPr/>
        </p:nvPicPr>
        <p:blipFill rotWithShape="1">
          <a:blip r:embed="rId3">
            <a:alphaModFix/>
          </a:blip>
          <a:srcRect/>
          <a:stretch/>
        </p:blipFill>
        <p:spPr>
          <a:xfrm>
            <a:off x="838475" y="1828396"/>
            <a:ext cx="8239537" cy="4373869"/>
          </a:xfrm>
          <a:prstGeom prst="rect">
            <a:avLst/>
          </a:prstGeom>
          <a:noFill/>
          <a:ln>
            <a:noFill/>
          </a:ln>
        </p:spPr>
      </p:pic>
      <p:sp>
        <p:nvSpPr>
          <p:cNvPr id="505" name="Google Shape;505;p41"/>
          <p:cNvSpPr txBox="1"/>
          <p:nvPr/>
        </p:nvSpPr>
        <p:spPr>
          <a:xfrm>
            <a:off x="9114934" y="1835052"/>
            <a:ext cx="2414047" cy="435133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tussen zijlijn en lijn middenstip</a:t>
            </a:r>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alle spelers op één lijn</a:t>
            </a:r>
            <a:endParaRPr/>
          </a:p>
          <a:p>
            <a:pPr marL="0" marR="0" lvl="0" indent="0" algn="l" rtl="0">
              <a:lnSpc>
                <a:spcPct val="90000"/>
              </a:lnSpc>
              <a:spcBef>
                <a:spcPts val="1000"/>
              </a:spcBef>
              <a:spcAft>
                <a:spcPts val="0"/>
              </a:spcAft>
              <a:buClr>
                <a:srgbClr val="4F81BD"/>
              </a:buClr>
              <a:buSzPts val="2800"/>
              <a:buFont typeface="Arial"/>
              <a:buNone/>
            </a:pPr>
            <a:endParaRPr sz="2800" b="0" i="0" u="none" strike="noStrike" cap="none">
              <a:solidFill>
                <a:srgbClr val="4F81BD"/>
              </a:solidFill>
              <a:latin typeface="Calibri"/>
              <a:ea typeface="Calibri"/>
              <a:cs typeface="Calibri"/>
              <a:sym typeface="Calibri"/>
            </a:endParaRPr>
          </a:p>
        </p:txBody>
      </p:sp>
      <p:cxnSp>
        <p:nvCxnSpPr>
          <p:cNvPr id="506" name="Google Shape;506;p41"/>
          <p:cNvCxnSpPr/>
          <p:nvPr/>
        </p:nvCxnSpPr>
        <p:spPr>
          <a:xfrm>
            <a:off x="2667786" y="3770722"/>
            <a:ext cx="4996206" cy="84841"/>
          </a:xfrm>
          <a:prstGeom prst="straightConnector1">
            <a:avLst/>
          </a:prstGeom>
          <a:noFill/>
          <a:ln w="19050" cap="flat" cmpd="sng">
            <a:solidFill>
              <a:srgbClr val="D0CECE"/>
            </a:solidFill>
            <a:prstDash val="dash"/>
            <a:round/>
            <a:headEnd type="none" w="sm" len="sm"/>
            <a:tailEnd type="triangle" w="med" len="med"/>
          </a:ln>
        </p:spPr>
      </p:cxnSp>
      <p:cxnSp>
        <p:nvCxnSpPr>
          <p:cNvPr id="507" name="Google Shape;507;p41"/>
          <p:cNvCxnSpPr/>
          <p:nvPr/>
        </p:nvCxnSpPr>
        <p:spPr>
          <a:xfrm>
            <a:off x="2754199" y="3640318"/>
            <a:ext cx="4996206" cy="84841"/>
          </a:xfrm>
          <a:prstGeom prst="straightConnector1">
            <a:avLst/>
          </a:prstGeom>
          <a:noFill/>
          <a:ln w="19050" cap="flat" cmpd="sng">
            <a:solidFill>
              <a:srgbClr val="D0CECE"/>
            </a:solidFill>
            <a:prstDash val="dash"/>
            <a:round/>
            <a:headEnd type="triangle" w="med" len="med"/>
            <a:tailEnd type="none" w="sm" len="sm"/>
          </a:ln>
        </p:spPr>
      </p:cxnSp>
      <p:sp>
        <p:nvSpPr>
          <p:cNvPr id="508" name="Google Shape;508;p41"/>
          <p:cNvSpPr/>
          <p:nvPr/>
        </p:nvSpPr>
        <p:spPr>
          <a:xfrm>
            <a:off x="7777113" y="3714160"/>
            <a:ext cx="291847" cy="188687"/>
          </a:xfrm>
          <a:custGeom>
            <a:avLst/>
            <a:gdLst/>
            <a:ahLst/>
            <a:cxnLst/>
            <a:rect l="l" t="t" r="r" b="b"/>
            <a:pathLst>
              <a:path w="291847" h="227614" extrusionOk="0">
                <a:moveTo>
                  <a:pt x="18854" y="208609"/>
                </a:moveTo>
                <a:cubicBezTo>
                  <a:pt x="103412" y="222702"/>
                  <a:pt x="202093" y="243200"/>
                  <a:pt x="282805" y="208609"/>
                </a:cubicBezTo>
                <a:cubicBezTo>
                  <a:pt x="306090" y="198630"/>
                  <a:pt x="277543" y="158184"/>
                  <a:pt x="273378" y="133195"/>
                </a:cubicBezTo>
                <a:cubicBezTo>
                  <a:pt x="263588" y="74459"/>
                  <a:pt x="272324" y="41366"/>
                  <a:pt x="226244" y="10646"/>
                </a:cubicBezTo>
                <a:cubicBezTo>
                  <a:pt x="217976" y="5134"/>
                  <a:pt x="207891" y="1634"/>
                  <a:pt x="197963" y="1220"/>
                </a:cubicBezTo>
                <a:cubicBezTo>
                  <a:pt x="132033" y="-1527"/>
                  <a:pt x="65988" y="1220"/>
                  <a:pt x="0" y="1220"/>
                </a:cubicBezTo>
              </a:path>
            </a:pathLst>
          </a:custGeom>
          <a:noFill/>
          <a:ln w="19050" cap="flat" cmpd="sng">
            <a:solidFill>
              <a:srgbClr val="D0CECE"/>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509" name="Google Shape;509;p41"/>
          <p:cNvCxnSpPr/>
          <p:nvPr/>
        </p:nvCxnSpPr>
        <p:spPr>
          <a:xfrm>
            <a:off x="2413262" y="4260915"/>
            <a:ext cx="5440836" cy="105267"/>
          </a:xfrm>
          <a:prstGeom prst="straightConnector1">
            <a:avLst/>
          </a:prstGeom>
          <a:noFill/>
          <a:ln w="19050" cap="flat" cmpd="sng">
            <a:solidFill>
              <a:srgbClr val="D0CECE"/>
            </a:solidFill>
            <a:prstDash val="dash"/>
            <a:round/>
            <a:headEnd type="none" w="sm" len="sm"/>
            <a:tailEnd type="triangle" w="med" len="med"/>
          </a:ln>
        </p:spPr>
      </p:cxnSp>
      <p:cxnSp>
        <p:nvCxnSpPr>
          <p:cNvPr id="510" name="Google Shape;510;p41"/>
          <p:cNvCxnSpPr/>
          <p:nvPr/>
        </p:nvCxnSpPr>
        <p:spPr>
          <a:xfrm>
            <a:off x="2413262" y="4128940"/>
            <a:ext cx="5527249" cy="106838"/>
          </a:xfrm>
          <a:prstGeom prst="straightConnector1">
            <a:avLst/>
          </a:prstGeom>
          <a:noFill/>
          <a:ln w="19050" cap="flat" cmpd="sng">
            <a:solidFill>
              <a:srgbClr val="D0CECE"/>
            </a:solidFill>
            <a:prstDash val="dash"/>
            <a:round/>
            <a:headEnd type="triangle" w="med" len="med"/>
            <a:tailEnd type="none" w="sm" len="sm"/>
          </a:ln>
        </p:spPr>
      </p:cxnSp>
      <p:sp>
        <p:nvSpPr>
          <p:cNvPr id="511" name="Google Shape;511;p41"/>
          <p:cNvSpPr/>
          <p:nvPr/>
        </p:nvSpPr>
        <p:spPr>
          <a:xfrm>
            <a:off x="7967219" y="4223207"/>
            <a:ext cx="291847" cy="190259"/>
          </a:xfrm>
          <a:custGeom>
            <a:avLst/>
            <a:gdLst/>
            <a:ahLst/>
            <a:cxnLst/>
            <a:rect l="l" t="t" r="r" b="b"/>
            <a:pathLst>
              <a:path w="291847" h="227614" extrusionOk="0">
                <a:moveTo>
                  <a:pt x="18854" y="208609"/>
                </a:moveTo>
                <a:cubicBezTo>
                  <a:pt x="103412" y="222702"/>
                  <a:pt x="202093" y="243200"/>
                  <a:pt x="282805" y="208609"/>
                </a:cubicBezTo>
                <a:cubicBezTo>
                  <a:pt x="306090" y="198630"/>
                  <a:pt x="277543" y="158184"/>
                  <a:pt x="273378" y="133195"/>
                </a:cubicBezTo>
                <a:cubicBezTo>
                  <a:pt x="263588" y="74459"/>
                  <a:pt x="272324" y="41366"/>
                  <a:pt x="226244" y="10646"/>
                </a:cubicBezTo>
                <a:cubicBezTo>
                  <a:pt x="217976" y="5134"/>
                  <a:pt x="207891" y="1634"/>
                  <a:pt x="197963" y="1220"/>
                </a:cubicBezTo>
                <a:cubicBezTo>
                  <a:pt x="132033" y="-1527"/>
                  <a:pt x="65988" y="1220"/>
                  <a:pt x="0" y="1220"/>
                </a:cubicBezTo>
              </a:path>
            </a:pathLst>
          </a:custGeom>
          <a:noFill/>
          <a:ln w="19050" cap="flat" cmpd="sng">
            <a:solidFill>
              <a:srgbClr val="D0CECE"/>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Opwarming: deel 1 (5 min)</a:t>
            </a:r>
            <a:endParaRPr/>
          </a:p>
        </p:txBody>
      </p:sp>
      <p:pic>
        <p:nvPicPr>
          <p:cNvPr id="517" name="Google Shape;517;p71"/>
          <p:cNvPicPr preferRelativeResize="0"/>
          <p:nvPr/>
        </p:nvPicPr>
        <p:blipFill rotWithShape="1">
          <a:blip r:embed="rId3">
            <a:alphaModFix/>
          </a:blip>
          <a:srcRect/>
          <a:stretch/>
        </p:blipFill>
        <p:spPr>
          <a:xfrm>
            <a:off x="8841026" y="2541643"/>
            <a:ext cx="3187576" cy="1511241"/>
          </a:xfrm>
          <a:prstGeom prst="rect">
            <a:avLst/>
          </a:prstGeom>
          <a:noFill/>
          <a:ln>
            <a:noFill/>
          </a:ln>
        </p:spPr>
      </p:pic>
      <p:cxnSp>
        <p:nvCxnSpPr>
          <p:cNvPr id="518" name="Google Shape;518;p71"/>
          <p:cNvCxnSpPr/>
          <p:nvPr/>
        </p:nvCxnSpPr>
        <p:spPr>
          <a:xfrm rot="10800000" flipH="1">
            <a:off x="4251489" y="3836709"/>
            <a:ext cx="4656841" cy="329938"/>
          </a:xfrm>
          <a:prstGeom prst="straightConnector1">
            <a:avLst/>
          </a:prstGeom>
          <a:noFill/>
          <a:ln w="9525" cap="flat" cmpd="sng">
            <a:solidFill>
              <a:srgbClr val="3E6EC2"/>
            </a:solidFill>
            <a:prstDash val="solid"/>
            <a:round/>
            <a:headEnd type="none" w="sm" len="sm"/>
            <a:tailEnd type="triangle" w="med" len="med"/>
          </a:ln>
        </p:spPr>
      </p:cxnSp>
      <p:sp>
        <p:nvSpPr>
          <p:cNvPr id="519" name="Google Shape;519;p71"/>
          <p:cNvSpPr txBox="1"/>
          <p:nvPr/>
        </p:nvSpPr>
        <p:spPr>
          <a:xfrm>
            <a:off x="763571" y="1932494"/>
            <a:ext cx="10765412" cy="4345758"/>
          </a:xfrm>
          <a:prstGeom prst="rect">
            <a:avLst/>
          </a:prstGeom>
          <a:noFill/>
          <a:ln>
            <a:noFill/>
          </a:ln>
        </p:spPr>
        <p:txBody>
          <a:bodyPr spcFirstLastPara="1" wrap="square" lIns="91425" tIns="45700" rIns="91425" bIns="45700" anchor="t" anchorCtr="0">
            <a:normAutofit fontScale="77500" lnSpcReduction="20000"/>
          </a:bodyPr>
          <a:lstStyle/>
          <a:p>
            <a:pPr marL="514350" marR="0" lvl="0" indent="-514350" algn="l" rtl="0">
              <a:lnSpc>
                <a:spcPct val="90000"/>
              </a:lnSpc>
              <a:spcBef>
                <a:spcPts val="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3 x : </a:t>
            </a:r>
            <a:r>
              <a:rPr lang="en-GB" sz="2800" b="0" i="0" u="none" strike="noStrike" cap="none" dirty="0" err="1">
                <a:solidFill>
                  <a:srgbClr val="4F81BD"/>
                </a:solidFill>
                <a:latin typeface="Calibri"/>
                <a:ea typeface="Calibri"/>
                <a:cs typeface="Calibri"/>
                <a:sym typeface="Calibri"/>
              </a:rPr>
              <a:t>lichte</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looppas</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en </a:t>
            </a:r>
            <a:r>
              <a:rPr lang="en-GB" sz="2800" b="0" i="0" u="none" strike="noStrike" cap="none" dirty="0" err="1">
                <a:solidFill>
                  <a:srgbClr val="4F81BD"/>
                </a:solidFill>
                <a:latin typeface="Calibri"/>
                <a:ea typeface="Calibri"/>
                <a:cs typeface="Calibri"/>
                <a:sym typeface="Calibri"/>
              </a:rPr>
              <a:t>weer</a:t>
            </a:r>
            <a:endParaRPr dirty="0"/>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2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a:t>
            </a:r>
            <a:r>
              <a:rPr lang="en-GB" sz="2800" b="0" i="0" u="none" strike="noStrike" cap="none" dirty="0" err="1">
                <a:solidFill>
                  <a:srgbClr val="4F81BD"/>
                </a:solidFill>
                <a:latin typeface="Calibri"/>
                <a:ea typeface="Calibri"/>
                <a:cs typeface="Calibri"/>
                <a:sym typeface="Calibri"/>
              </a:rPr>
              <a:t>hielen</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tegen</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zitvlak</a:t>
            </a:r>
            <a:r>
              <a:rPr lang="en-GB" sz="2800" b="0" i="0" u="none" strike="noStrike" cap="none" dirty="0">
                <a:solidFill>
                  <a:srgbClr val="4F81BD"/>
                </a:solidFill>
                <a:latin typeface="Calibri"/>
                <a:ea typeface="Calibri"/>
                <a:cs typeface="Calibri"/>
                <a:sym typeface="Calibri"/>
              </a:rPr>
              <a:t> </a:t>
            </a:r>
            <a:r>
              <a:rPr lang="en-GB" sz="2800" b="0" i="0" u="none" strike="noStrike" cap="none" baseline="30000" dirty="0">
                <a:solidFill>
                  <a:srgbClr val="4F81BD"/>
                </a:solidFill>
                <a:latin typeface="Calibri"/>
                <a:ea typeface="Calibri"/>
                <a:cs typeface="Calibri"/>
                <a:sym typeface="Calibri"/>
              </a:rPr>
              <a:t>(1)</a:t>
            </a:r>
            <a:endParaRPr dirty="0"/>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2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a:t>
            </a:r>
            <a:r>
              <a:rPr lang="en-GB" sz="2800" b="0" i="0" u="none" strike="noStrike" cap="none" dirty="0" err="1">
                <a:solidFill>
                  <a:srgbClr val="4F81BD"/>
                </a:solidFill>
                <a:latin typeface="Calibri"/>
                <a:ea typeface="Calibri"/>
                <a:cs typeface="Calibri"/>
                <a:sym typeface="Calibri"/>
              </a:rPr>
              <a:t>knieën</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hoog</a:t>
            </a:r>
            <a:r>
              <a:rPr lang="en-GB" sz="2800" b="0" i="0" u="none" strike="noStrike" cap="none" dirty="0">
                <a:solidFill>
                  <a:srgbClr val="4F81BD"/>
                </a:solidFill>
                <a:latin typeface="Calibri"/>
                <a:ea typeface="Calibri"/>
                <a:cs typeface="Calibri"/>
                <a:sym typeface="Calibri"/>
              </a:rPr>
              <a:t> </a:t>
            </a:r>
            <a:r>
              <a:rPr lang="en-GB" sz="2800" b="0" i="0" u="none" strike="noStrike" cap="none" baseline="30000" dirty="0">
                <a:solidFill>
                  <a:srgbClr val="4F81BD"/>
                </a:solidFill>
                <a:latin typeface="Calibri"/>
                <a:ea typeface="Calibri"/>
                <a:cs typeface="Calibri"/>
                <a:sym typeface="Calibri"/>
              </a:rPr>
              <a:t>(1)</a:t>
            </a:r>
            <a:endParaRPr sz="2800" b="0" i="0" u="none" strike="noStrike" cap="none" dirty="0">
              <a:solidFill>
                <a:srgbClr val="4F81BD"/>
              </a:solidFill>
              <a:latin typeface="Calibri"/>
              <a:ea typeface="Calibri"/>
              <a:cs typeface="Calibri"/>
              <a:sym typeface="Calibri"/>
            </a:endParaRPr>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1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RECHTS: </a:t>
            </a:r>
            <a:r>
              <a:rPr lang="en-GB" sz="2800" b="0" i="0" u="none" strike="noStrike" cap="none" dirty="0" err="1">
                <a:solidFill>
                  <a:srgbClr val="4F81BD"/>
                </a:solidFill>
                <a:latin typeface="Calibri"/>
                <a:ea typeface="Calibri"/>
                <a:cs typeface="Calibri"/>
                <a:sym typeface="Calibri"/>
              </a:rPr>
              <a:t>knie</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hoog</a:t>
            </a:r>
            <a:r>
              <a:rPr lang="en-GB" sz="2800" b="0" i="0" u="none" strike="noStrike" cap="none" dirty="0">
                <a:solidFill>
                  <a:srgbClr val="4F81BD"/>
                </a:solidFill>
                <a:latin typeface="Calibri"/>
                <a:ea typeface="Calibri"/>
                <a:cs typeface="Calibri"/>
                <a:sym typeface="Calibri"/>
              </a:rPr>
              <a:t> + </a:t>
            </a:r>
            <a:r>
              <a:rPr lang="en-GB" sz="2800" b="0" i="0" u="none" strike="noStrike" cap="none" dirty="0" err="1">
                <a:solidFill>
                  <a:srgbClr val="4F81BD"/>
                </a:solidFill>
                <a:latin typeface="Calibri"/>
                <a:ea typeface="Calibri"/>
                <a:cs typeface="Calibri"/>
                <a:sym typeface="Calibri"/>
              </a:rPr>
              <a:t>hiel</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tegen</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zitvlak</a:t>
            </a:r>
            <a:r>
              <a:rPr lang="en-GB" sz="2800" b="0" i="0" u="none" strike="noStrike" cap="none" dirty="0">
                <a:solidFill>
                  <a:srgbClr val="4F81BD"/>
                </a:solidFill>
                <a:latin typeface="Calibri"/>
                <a:ea typeface="Calibri"/>
                <a:cs typeface="Calibri"/>
                <a:sym typeface="Calibri"/>
              </a:rPr>
              <a:t> </a:t>
            </a:r>
            <a:r>
              <a:rPr lang="en-GB" sz="2800" b="0" i="0" u="none" strike="noStrike" cap="none" baseline="30000" dirty="0">
                <a:solidFill>
                  <a:srgbClr val="4F81BD"/>
                </a:solidFill>
                <a:latin typeface="Calibri"/>
                <a:ea typeface="Calibri"/>
                <a:cs typeface="Calibri"/>
                <a:sym typeface="Calibri"/>
              </a:rPr>
              <a:t>(1)</a:t>
            </a:r>
            <a:endParaRPr sz="2800" b="0" i="0" u="none" strike="noStrike" cap="none" dirty="0">
              <a:solidFill>
                <a:srgbClr val="4F81BD"/>
              </a:solidFill>
              <a:latin typeface="Calibri"/>
              <a:ea typeface="Calibri"/>
              <a:cs typeface="Calibri"/>
              <a:sym typeface="Calibri"/>
            </a:endParaRPr>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1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LINKS: </a:t>
            </a:r>
            <a:r>
              <a:rPr lang="en-GB" sz="2800" b="0" i="0" u="none" strike="noStrike" cap="none" dirty="0" err="1">
                <a:solidFill>
                  <a:srgbClr val="4F81BD"/>
                </a:solidFill>
                <a:latin typeface="Calibri"/>
                <a:ea typeface="Calibri"/>
                <a:cs typeface="Calibri"/>
                <a:sym typeface="Calibri"/>
              </a:rPr>
              <a:t>knie</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hoog</a:t>
            </a:r>
            <a:r>
              <a:rPr lang="en-GB" sz="2800" b="0" i="0" u="none" strike="noStrike" cap="none" dirty="0">
                <a:solidFill>
                  <a:srgbClr val="4F81BD"/>
                </a:solidFill>
                <a:latin typeface="Calibri"/>
                <a:ea typeface="Calibri"/>
                <a:cs typeface="Calibri"/>
                <a:sym typeface="Calibri"/>
              </a:rPr>
              <a:t> + </a:t>
            </a:r>
            <a:r>
              <a:rPr lang="en-GB" sz="2800" b="0" i="0" u="none" strike="noStrike" cap="none" dirty="0" err="1">
                <a:solidFill>
                  <a:srgbClr val="4F81BD"/>
                </a:solidFill>
                <a:latin typeface="Calibri"/>
                <a:ea typeface="Calibri"/>
                <a:cs typeface="Calibri"/>
                <a:sym typeface="Calibri"/>
              </a:rPr>
              <a:t>hiel</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tegen</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zitvlak</a:t>
            </a:r>
            <a:r>
              <a:rPr lang="en-GB" sz="2800" b="0" i="0" u="none" strike="noStrike" cap="none" dirty="0">
                <a:solidFill>
                  <a:srgbClr val="4F81BD"/>
                </a:solidFill>
                <a:latin typeface="Calibri"/>
                <a:ea typeface="Calibri"/>
                <a:cs typeface="Calibri"/>
                <a:sym typeface="Calibri"/>
              </a:rPr>
              <a:t> </a:t>
            </a:r>
            <a:r>
              <a:rPr lang="en-GB" sz="2800" b="0" i="0" u="none" strike="noStrike" cap="none" baseline="30000" dirty="0">
                <a:solidFill>
                  <a:srgbClr val="4F81BD"/>
                </a:solidFill>
                <a:latin typeface="Calibri"/>
                <a:ea typeface="Calibri"/>
                <a:cs typeface="Calibri"/>
                <a:sym typeface="Calibri"/>
              </a:rPr>
              <a:t>(1)</a:t>
            </a:r>
            <a:endParaRPr sz="2800" b="0" i="0" u="none" strike="noStrike" cap="none" dirty="0">
              <a:solidFill>
                <a:srgbClr val="4F81BD"/>
              </a:solidFill>
              <a:latin typeface="Calibri"/>
              <a:ea typeface="Calibri"/>
              <a:cs typeface="Calibri"/>
              <a:sym typeface="Calibri"/>
            </a:endParaRPr>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1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lunges </a:t>
            </a:r>
            <a:r>
              <a:rPr lang="en-GB" sz="2800" b="0" i="0" u="none" strike="noStrike" cap="none" baseline="30000" dirty="0">
                <a:solidFill>
                  <a:srgbClr val="4F81BD"/>
                </a:solidFill>
                <a:latin typeface="Calibri"/>
                <a:ea typeface="Calibri"/>
                <a:cs typeface="Calibri"/>
                <a:sym typeface="Calibri"/>
              </a:rPr>
              <a:t>(1)</a:t>
            </a:r>
            <a:endParaRPr sz="2800" b="0" i="0" u="none" strike="noStrike" cap="none" dirty="0">
              <a:solidFill>
                <a:srgbClr val="4F81BD"/>
              </a:solidFill>
              <a:latin typeface="Calibri"/>
              <a:ea typeface="Calibri"/>
              <a:cs typeface="Calibri"/>
              <a:sym typeface="Calibri"/>
            </a:endParaRPr>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1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RECHTS: </a:t>
            </a:r>
            <a:r>
              <a:rPr lang="en-GB" sz="2800" b="0" i="0" u="none" strike="noStrike" cap="none" dirty="0" err="1">
                <a:solidFill>
                  <a:srgbClr val="4F81BD"/>
                </a:solidFill>
                <a:latin typeface="Calibri"/>
                <a:ea typeface="Calibri"/>
                <a:cs typeface="Calibri"/>
                <a:sym typeface="Calibri"/>
              </a:rPr>
              <a:t>zijwaartse</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bijtrekpas</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lichaam</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laag</a:t>
            </a:r>
            <a:r>
              <a:rPr lang="en-GB" sz="2800" b="0" i="0" u="none" strike="noStrike" cap="none" dirty="0">
                <a:solidFill>
                  <a:srgbClr val="4F81BD"/>
                </a:solidFill>
                <a:latin typeface="Calibri"/>
                <a:ea typeface="Calibri"/>
                <a:cs typeface="Calibri"/>
                <a:sym typeface="Calibri"/>
              </a:rPr>
              <a:t> </a:t>
            </a:r>
            <a:r>
              <a:rPr lang="en-GB" sz="2800" b="0" i="0" u="none" strike="noStrike" cap="none" baseline="30000" dirty="0">
                <a:solidFill>
                  <a:srgbClr val="4F81BD"/>
                </a:solidFill>
                <a:latin typeface="Calibri"/>
                <a:ea typeface="Calibri"/>
                <a:cs typeface="Calibri"/>
                <a:sym typeface="Calibri"/>
              </a:rPr>
              <a:t>(1)</a:t>
            </a:r>
            <a:endParaRPr dirty="0"/>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1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LINKS: </a:t>
            </a:r>
            <a:r>
              <a:rPr lang="en-GB" sz="2800" b="0" i="0" u="none" strike="noStrike" cap="none" dirty="0" err="1">
                <a:solidFill>
                  <a:srgbClr val="4F81BD"/>
                </a:solidFill>
                <a:latin typeface="Calibri"/>
                <a:ea typeface="Calibri"/>
                <a:cs typeface="Calibri"/>
                <a:sym typeface="Calibri"/>
              </a:rPr>
              <a:t>zijwaartse</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bijtrekpas</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lichaam</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laag</a:t>
            </a:r>
            <a:r>
              <a:rPr lang="en-GB" sz="2800" b="0" i="0" u="none" strike="noStrike" cap="none" dirty="0">
                <a:solidFill>
                  <a:srgbClr val="4F81BD"/>
                </a:solidFill>
                <a:latin typeface="Calibri"/>
                <a:ea typeface="Calibri"/>
                <a:cs typeface="Calibri"/>
                <a:sym typeface="Calibri"/>
              </a:rPr>
              <a:t> </a:t>
            </a:r>
            <a:r>
              <a:rPr lang="en-GB" sz="2800" b="0" i="0" u="none" strike="noStrike" cap="none" baseline="30000" dirty="0">
                <a:solidFill>
                  <a:srgbClr val="4F81BD"/>
                </a:solidFill>
                <a:latin typeface="Calibri"/>
                <a:ea typeface="Calibri"/>
                <a:cs typeface="Calibri"/>
                <a:sym typeface="Calibri"/>
              </a:rPr>
              <a:t>(1)</a:t>
            </a:r>
            <a:endParaRPr dirty="0"/>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1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3 </a:t>
            </a:r>
            <a:r>
              <a:rPr lang="en-GB" sz="2800" b="0" i="0" u="none" strike="noStrike" cap="none" dirty="0" err="1">
                <a:solidFill>
                  <a:srgbClr val="4F81BD"/>
                </a:solidFill>
                <a:latin typeface="Calibri"/>
                <a:ea typeface="Calibri"/>
                <a:cs typeface="Calibri"/>
                <a:sym typeface="Calibri"/>
              </a:rPr>
              <a:t>passen</a:t>
            </a:r>
            <a:r>
              <a:rPr lang="en-GB" sz="2800" b="0" i="0" u="none" strike="noStrike" cap="none" dirty="0">
                <a:solidFill>
                  <a:srgbClr val="4F81BD"/>
                </a:solidFill>
                <a:latin typeface="Calibri"/>
                <a:ea typeface="Calibri"/>
                <a:cs typeface="Calibri"/>
                <a:sym typeface="Calibri"/>
              </a:rPr>
              <a:t> + tik </a:t>
            </a:r>
            <a:r>
              <a:rPr lang="en-GB" sz="2800" b="0" i="0" u="none" strike="noStrike" cap="none" dirty="0" err="1">
                <a:solidFill>
                  <a:srgbClr val="4F81BD"/>
                </a:solidFill>
                <a:latin typeface="Calibri"/>
                <a:ea typeface="Calibri"/>
                <a:cs typeface="Calibri"/>
                <a:sym typeface="Calibri"/>
              </a:rPr>
              <a:t>grond</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rechts</a:t>
            </a:r>
            <a:r>
              <a:rPr lang="en-GB" sz="2800" b="0" i="0" u="none" strike="noStrike" cap="none" dirty="0">
                <a:solidFill>
                  <a:srgbClr val="4F81BD"/>
                </a:solidFill>
                <a:latin typeface="Calibri"/>
                <a:ea typeface="Calibri"/>
                <a:cs typeface="Calibri"/>
                <a:sym typeface="Calibri"/>
              </a:rPr>
              <a:t>, 3 </a:t>
            </a:r>
            <a:r>
              <a:rPr lang="en-GB" sz="2800" b="0" i="0" u="none" strike="noStrike" cap="none" dirty="0" err="1">
                <a:solidFill>
                  <a:srgbClr val="4F81BD"/>
                </a:solidFill>
                <a:latin typeface="Calibri"/>
                <a:ea typeface="Calibri"/>
                <a:cs typeface="Calibri"/>
                <a:sym typeface="Calibri"/>
              </a:rPr>
              <a:t>passen</a:t>
            </a:r>
            <a:r>
              <a:rPr lang="en-GB" sz="2800" b="0" i="0" u="none" strike="noStrike" cap="none" dirty="0">
                <a:solidFill>
                  <a:srgbClr val="4F81BD"/>
                </a:solidFill>
                <a:latin typeface="Calibri"/>
                <a:ea typeface="Calibri"/>
                <a:cs typeface="Calibri"/>
                <a:sym typeface="Calibri"/>
              </a:rPr>
              <a:t> tik </a:t>
            </a:r>
            <a:r>
              <a:rPr lang="en-GB" sz="2800" b="0" i="0" u="none" strike="noStrike" cap="none" dirty="0" err="1">
                <a:solidFill>
                  <a:srgbClr val="4F81BD"/>
                </a:solidFill>
                <a:latin typeface="Calibri"/>
                <a:ea typeface="Calibri"/>
                <a:cs typeface="Calibri"/>
                <a:sym typeface="Calibri"/>
              </a:rPr>
              <a:t>grond</a:t>
            </a:r>
            <a:r>
              <a:rPr lang="en-GB" sz="2800" b="0" i="0" u="none" strike="noStrike" cap="none" dirty="0">
                <a:solidFill>
                  <a:srgbClr val="4F81BD"/>
                </a:solidFill>
                <a:latin typeface="Calibri"/>
                <a:ea typeface="Calibri"/>
                <a:cs typeface="Calibri"/>
                <a:sym typeface="Calibri"/>
              </a:rPr>
              <a:t> links </a:t>
            </a:r>
            <a:r>
              <a:rPr lang="en-GB" sz="2800" b="0" i="0" u="none" strike="noStrike" cap="none" baseline="30000" dirty="0">
                <a:solidFill>
                  <a:srgbClr val="4F81BD"/>
                </a:solidFill>
                <a:latin typeface="Calibri"/>
                <a:ea typeface="Calibri"/>
                <a:cs typeface="Calibri"/>
                <a:sym typeface="Calibri"/>
              </a:rPr>
              <a:t>(1)</a:t>
            </a:r>
            <a:endParaRPr lang="en-GB" sz="2800" b="0" i="0" u="none" strike="noStrike" cap="none" dirty="0">
              <a:solidFill>
                <a:srgbClr val="4F81BD"/>
              </a:solidFill>
              <a:latin typeface="Calibri"/>
              <a:ea typeface="Calibri"/>
              <a:cs typeface="Calibri"/>
              <a:sym typeface="Calibri"/>
            </a:endParaRPr>
          </a:p>
          <a:p>
            <a:pPr marL="514350" marR="0" lvl="0" indent="-514350" algn="l" rtl="0">
              <a:lnSpc>
                <a:spcPct val="90000"/>
              </a:lnSpc>
              <a:spcBef>
                <a:spcPts val="1000"/>
              </a:spcBef>
              <a:spcAft>
                <a:spcPts val="0"/>
              </a:spcAft>
              <a:buClr>
                <a:srgbClr val="4F81BD"/>
              </a:buClr>
              <a:buSzPct val="117647"/>
              <a:buFont typeface="Arial"/>
              <a:buAutoNum type="arabicPeriod"/>
            </a:pPr>
            <a:r>
              <a:rPr lang="en-GB" sz="2800" b="0" i="0" u="none" strike="noStrike" cap="none" dirty="0">
                <a:solidFill>
                  <a:srgbClr val="4F81BD"/>
                </a:solidFill>
                <a:latin typeface="Calibri"/>
                <a:ea typeface="Calibri"/>
                <a:cs typeface="Calibri"/>
                <a:sym typeface="Calibri"/>
              </a:rPr>
              <a:t>2 x : </a:t>
            </a:r>
            <a:r>
              <a:rPr lang="en-GB" sz="2800" b="0" i="0" u="none" strike="noStrike" cap="none" dirty="0" err="1">
                <a:solidFill>
                  <a:srgbClr val="4F81BD"/>
                </a:solidFill>
                <a:latin typeface="Calibri"/>
                <a:ea typeface="Calibri"/>
                <a:cs typeface="Calibri"/>
                <a:sym typeface="Calibri"/>
              </a:rPr>
              <a:t>heen</a:t>
            </a:r>
            <a:r>
              <a:rPr lang="en-GB" sz="2800" b="0" i="0" u="none" strike="noStrike" cap="none" dirty="0">
                <a:solidFill>
                  <a:srgbClr val="4F81BD"/>
                </a:solidFill>
                <a:latin typeface="Calibri"/>
                <a:ea typeface="Calibri"/>
                <a:cs typeface="Calibri"/>
                <a:sym typeface="Calibri"/>
              </a:rPr>
              <a:t> -&gt; sprint </a:t>
            </a:r>
            <a:r>
              <a:rPr lang="en-GB" sz="2800" b="0" i="0" u="none" strike="noStrike" cap="none" baseline="30000" dirty="0">
                <a:solidFill>
                  <a:srgbClr val="4F81BD"/>
                </a:solidFill>
                <a:latin typeface="Calibri"/>
                <a:ea typeface="Calibri"/>
                <a:cs typeface="Calibri"/>
                <a:sym typeface="Calibri"/>
              </a:rPr>
              <a:t>(1)</a:t>
            </a:r>
            <a:endParaRPr sz="2800" b="0" i="0" u="none" strike="noStrike" cap="none" dirty="0">
              <a:solidFill>
                <a:srgbClr val="4F81BD"/>
              </a:solidFill>
              <a:latin typeface="Calibri"/>
              <a:ea typeface="Calibri"/>
              <a:cs typeface="Calibri"/>
              <a:sym typeface="Calibri"/>
            </a:endParaRPr>
          </a:p>
          <a:p>
            <a:pPr marL="0" marR="0" lvl="0" indent="0" algn="l" rtl="0">
              <a:lnSpc>
                <a:spcPct val="90000"/>
              </a:lnSpc>
              <a:spcBef>
                <a:spcPts val="1000"/>
              </a:spcBef>
              <a:spcAft>
                <a:spcPts val="0"/>
              </a:spcAft>
              <a:buClr>
                <a:srgbClr val="4F81BD"/>
              </a:buClr>
              <a:buSzPct val="117647"/>
              <a:buFont typeface="Arial"/>
              <a:buNone/>
            </a:pPr>
            <a:endParaRPr sz="2800" b="0" i="0" u="none" strike="noStrike" cap="none" dirty="0">
              <a:solidFill>
                <a:srgbClr val="4F81BD"/>
              </a:solidFill>
              <a:latin typeface="Calibri"/>
              <a:ea typeface="Calibri"/>
              <a:cs typeface="Calibri"/>
              <a:sym typeface="Calibri"/>
            </a:endParaRPr>
          </a:p>
          <a:p>
            <a:pPr marL="0" marR="0" lvl="0" indent="0" algn="l" rtl="0">
              <a:lnSpc>
                <a:spcPct val="90000"/>
              </a:lnSpc>
              <a:spcBef>
                <a:spcPts val="1000"/>
              </a:spcBef>
              <a:spcAft>
                <a:spcPts val="0"/>
              </a:spcAft>
              <a:buClr>
                <a:srgbClr val="4F81BD"/>
              </a:buClr>
              <a:buSzPct val="117647"/>
              <a:buFont typeface="Arial"/>
              <a:buNone/>
            </a:pPr>
            <a:r>
              <a:rPr lang="en-GB" sz="2800" b="0" i="0" u="none" strike="noStrike" cap="none" baseline="30000" dirty="0">
                <a:solidFill>
                  <a:srgbClr val="4F81BD"/>
                </a:solidFill>
                <a:latin typeface="Calibri"/>
                <a:ea typeface="Calibri"/>
                <a:cs typeface="Calibri"/>
                <a:sym typeface="Calibri"/>
              </a:rPr>
              <a:t>(1) </a:t>
            </a:r>
            <a:r>
              <a:rPr lang="en-GB" sz="2800" b="0" i="0" u="none" strike="noStrike" cap="none" baseline="30000" dirty="0" err="1">
                <a:solidFill>
                  <a:srgbClr val="4F81BD"/>
                </a:solidFill>
                <a:latin typeface="Calibri"/>
                <a:ea typeface="Calibri"/>
                <a:cs typeface="Calibri"/>
                <a:sym typeface="Calibri"/>
              </a:rPr>
              <a:t>terug</a:t>
            </a:r>
            <a:r>
              <a:rPr lang="en-GB" sz="2800" b="0" i="0" u="none" strike="noStrike" cap="none" baseline="30000" dirty="0">
                <a:solidFill>
                  <a:srgbClr val="4F81BD"/>
                </a:solidFill>
                <a:latin typeface="Calibri"/>
                <a:ea typeface="Calibri"/>
                <a:cs typeface="Calibri"/>
                <a:sym typeface="Calibri"/>
              </a:rPr>
              <a:t> = </a:t>
            </a:r>
            <a:r>
              <a:rPr lang="en-GB" sz="2800" b="0" i="0" u="none" strike="noStrike" cap="none" baseline="30000" dirty="0" err="1">
                <a:solidFill>
                  <a:srgbClr val="4F81BD"/>
                </a:solidFill>
                <a:latin typeface="Calibri"/>
                <a:ea typeface="Calibri"/>
                <a:cs typeface="Calibri"/>
                <a:sym typeface="Calibri"/>
              </a:rPr>
              <a:t>lichte</a:t>
            </a:r>
            <a:r>
              <a:rPr lang="en-GB" sz="2800" b="0" i="0" u="none" strike="noStrike" cap="none" baseline="30000" dirty="0">
                <a:solidFill>
                  <a:srgbClr val="4F81BD"/>
                </a:solidFill>
                <a:latin typeface="Calibri"/>
                <a:ea typeface="Calibri"/>
                <a:cs typeface="Calibri"/>
                <a:sym typeface="Calibri"/>
              </a:rPr>
              <a:t> </a:t>
            </a:r>
            <a:r>
              <a:rPr lang="en-GB" sz="2800" b="0" i="0" u="none" strike="noStrike" cap="none" baseline="30000" dirty="0" err="1">
                <a:solidFill>
                  <a:srgbClr val="4F81BD"/>
                </a:solidFill>
                <a:latin typeface="Calibri"/>
                <a:ea typeface="Calibri"/>
                <a:cs typeface="Calibri"/>
                <a:sym typeface="Calibri"/>
              </a:rPr>
              <a:t>looppas</a:t>
            </a:r>
            <a:endParaRPr sz="2800" b="0" i="0" u="none" strike="noStrike" cap="none" dirty="0">
              <a:solidFill>
                <a:srgbClr val="4F81BD"/>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Opwarming</a:t>
            </a:r>
            <a:r>
              <a:rPr lang="en-GB" dirty="0"/>
              <a:t>: </a:t>
            </a:r>
            <a:r>
              <a:rPr lang="en-GB" dirty="0" err="1"/>
              <a:t>deel</a:t>
            </a:r>
            <a:r>
              <a:rPr lang="en-GB" dirty="0"/>
              <a:t> 2 – </a:t>
            </a:r>
            <a:r>
              <a:rPr lang="en-GB" dirty="0" err="1"/>
              <a:t>lange</a:t>
            </a:r>
            <a:r>
              <a:rPr lang="en-GB" dirty="0"/>
              <a:t> </a:t>
            </a:r>
            <a:r>
              <a:rPr lang="en-GB" dirty="0" err="1"/>
              <a:t>passen</a:t>
            </a:r>
            <a:r>
              <a:rPr lang="en-GB" dirty="0"/>
              <a:t> (5 min)</a:t>
            </a:r>
            <a:endParaRPr dirty="0"/>
          </a:p>
        </p:txBody>
      </p:sp>
      <p:sp>
        <p:nvSpPr>
          <p:cNvPr id="535" name="Google Shape;535;p83"/>
          <p:cNvSpPr txBox="1">
            <a:spLocks noGrp="1"/>
          </p:cNvSpPr>
          <p:nvPr>
            <p:ph type="body" idx="1"/>
          </p:nvPr>
        </p:nvSpPr>
        <p:spPr>
          <a:xfrm>
            <a:off x="781639" y="192932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800"/>
              <a:buNone/>
            </a:pPr>
            <a:endParaRPr/>
          </a:p>
        </p:txBody>
      </p:sp>
      <p:sp>
        <p:nvSpPr>
          <p:cNvPr id="536" name="Google Shape;536;p83"/>
          <p:cNvSpPr txBox="1"/>
          <p:nvPr/>
        </p:nvSpPr>
        <p:spPr>
          <a:xfrm>
            <a:off x="8372475" y="1934377"/>
            <a:ext cx="3156507" cy="428058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afstand potjes -&gt; 10 m</a:t>
            </a:r>
            <a:endParaRPr/>
          </a:p>
          <a:p>
            <a:pPr marL="228600" marR="0" lvl="0" indent="-50800" algn="l" rtl="0">
              <a:lnSpc>
                <a:spcPct val="90000"/>
              </a:lnSpc>
              <a:spcBef>
                <a:spcPts val="0"/>
              </a:spcBef>
              <a:spcAft>
                <a:spcPts val="0"/>
              </a:spcAft>
              <a:buClr>
                <a:srgbClr val="4F81BD"/>
              </a:buClr>
              <a:buSzPts val="2800"/>
              <a:buFont typeface="Arial"/>
              <a:buNone/>
            </a:pPr>
            <a:endParaRPr sz="2800" b="0" i="0" u="none" strike="noStrike" cap="none">
              <a:solidFill>
                <a:srgbClr val="4F81BD"/>
              </a:solidFill>
              <a:latin typeface="Calibri"/>
              <a:ea typeface="Calibri"/>
              <a:cs typeface="Calibri"/>
              <a:sym typeface="Calibri"/>
            </a:endParaRPr>
          </a:p>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snelle passen</a:t>
            </a:r>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tempo hoog</a:t>
            </a:r>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give and go!</a:t>
            </a:r>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na pas, bal volgen</a:t>
            </a:r>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SHOT op doel</a:t>
            </a:r>
            <a:endParaRPr/>
          </a:p>
          <a:p>
            <a:pPr marL="0" marR="0" lvl="0" indent="0" algn="l" rtl="0">
              <a:lnSpc>
                <a:spcPct val="90000"/>
              </a:lnSpc>
              <a:spcBef>
                <a:spcPts val="1000"/>
              </a:spcBef>
              <a:spcAft>
                <a:spcPts val="0"/>
              </a:spcAft>
              <a:buClr>
                <a:srgbClr val="4F81BD"/>
              </a:buClr>
              <a:buSzPts val="2800"/>
              <a:buFont typeface="Arial"/>
              <a:buNone/>
            </a:pPr>
            <a:endParaRPr sz="2800" b="0" i="0" u="none" strike="noStrike" cap="none">
              <a:solidFill>
                <a:srgbClr val="4F81BD"/>
              </a:solidFill>
              <a:latin typeface="Calibri"/>
              <a:ea typeface="Calibri"/>
              <a:cs typeface="Calibri"/>
              <a:sym typeface="Calibri"/>
            </a:endParaRPr>
          </a:p>
        </p:txBody>
      </p:sp>
      <p:pic>
        <p:nvPicPr>
          <p:cNvPr id="537" name="Google Shape;537;p83"/>
          <p:cNvPicPr preferRelativeResize="0"/>
          <p:nvPr/>
        </p:nvPicPr>
        <p:blipFill rotWithShape="1">
          <a:blip r:embed="rId3">
            <a:alphaModFix/>
          </a:blip>
          <a:srcRect/>
          <a:stretch/>
        </p:blipFill>
        <p:spPr>
          <a:xfrm>
            <a:off x="780365" y="1933167"/>
            <a:ext cx="7302823" cy="4353333"/>
          </a:xfrm>
          <a:prstGeom prst="rect">
            <a:avLst/>
          </a:prstGeom>
          <a:noFill/>
          <a:ln>
            <a:noFill/>
          </a:ln>
        </p:spPr>
      </p:pic>
      <p:cxnSp>
        <p:nvCxnSpPr>
          <p:cNvPr id="538" name="Google Shape;538;p83"/>
          <p:cNvCxnSpPr/>
          <p:nvPr/>
        </p:nvCxnSpPr>
        <p:spPr>
          <a:xfrm>
            <a:off x="3751868" y="6570482"/>
            <a:ext cx="1706252" cy="0"/>
          </a:xfrm>
          <a:prstGeom prst="straightConnector1">
            <a:avLst/>
          </a:prstGeom>
          <a:noFill/>
          <a:ln w="9525" cap="flat" cmpd="sng">
            <a:solidFill>
              <a:srgbClr val="3E6EC2"/>
            </a:solidFill>
            <a:prstDash val="solid"/>
            <a:round/>
            <a:headEnd type="triangle" w="med" len="med"/>
            <a:tailEnd type="triangle" w="med" len="med"/>
          </a:ln>
        </p:spPr>
      </p:cxnSp>
      <p:sp>
        <p:nvSpPr>
          <p:cNvPr id="539" name="Google Shape;539;p83"/>
          <p:cNvSpPr txBox="1"/>
          <p:nvPr/>
        </p:nvSpPr>
        <p:spPr>
          <a:xfrm>
            <a:off x="4270342" y="6297105"/>
            <a:ext cx="61274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rgbClr val="4F81BD"/>
                </a:solidFill>
                <a:latin typeface="Arial"/>
                <a:ea typeface="Arial"/>
                <a:cs typeface="Arial"/>
                <a:sym typeface="Arial"/>
              </a:rPr>
              <a:t>10 m</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Opwarming</a:t>
            </a:r>
            <a:r>
              <a:rPr lang="en-GB" dirty="0"/>
              <a:t> : </a:t>
            </a:r>
            <a:r>
              <a:rPr lang="en-GB" dirty="0" err="1"/>
              <a:t>deel</a:t>
            </a:r>
            <a:r>
              <a:rPr lang="en-GB" dirty="0"/>
              <a:t> 3 – </a:t>
            </a:r>
            <a:r>
              <a:rPr lang="en-GB" dirty="0" err="1"/>
              <a:t>wedstijdje</a:t>
            </a:r>
            <a:r>
              <a:rPr lang="en-GB" dirty="0"/>
              <a:t> (5 min)</a:t>
            </a:r>
            <a:endParaRPr dirty="0"/>
          </a:p>
        </p:txBody>
      </p:sp>
      <p:sp>
        <p:nvSpPr>
          <p:cNvPr id="525" name="Google Shape;525;p82"/>
          <p:cNvSpPr txBox="1">
            <a:spLocks noGrp="1"/>
          </p:cNvSpPr>
          <p:nvPr>
            <p:ph type="body" idx="1"/>
          </p:nvPr>
        </p:nvSpPr>
        <p:spPr>
          <a:xfrm>
            <a:off x="781639" y="192932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800"/>
              <a:buNone/>
            </a:pPr>
            <a:endParaRPr/>
          </a:p>
        </p:txBody>
      </p:sp>
      <p:sp>
        <p:nvSpPr>
          <p:cNvPr id="527" name="Google Shape;527;p82"/>
          <p:cNvSpPr txBox="1"/>
          <p:nvPr/>
        </p:nvSpPr>
        <p:spPr>
          <a:xfrm>
            <a:off x="7522591" y="1934377"/>
            <a:ext cx="4442430" cy="428058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dirty="0" err="1">
                <a:solidFill>
                  <a:srgbClr val="4F81BD"/>
                </a:solidFill>
                <a:latin typeface="Calibri"/>
                <a:ea typeface="Calibri"/>
                <a:cs typeface="Calibri"/>
                <a:sym typeface="Calibri"/>
              </a:rPr>
              <a:t>wedstrijd</a:t>
            </a:r>
            <a:r>
              <a:rPr lang="en-GB" sz="2800" dirty="0" err="1">
                <a:solidFill>
                  <a:srgbClr val="4F81BD"/>
                </a:solidFill>
                <a:latin typeface="Calibri"/>
                <a:ea typeface="Calibri"/>
                <a:cs typeface="Calibri"/>
                <a:sym typeface="Calibri"/>
              </a:rPr>
              <a:t>je</a:t>
            </a:r>
            <a:r>
              <a:rPr lang="en-GB" sz="2800" dirty="0">
                <a:solidFill>
                  <a:srgbClr val="4F81BD"/>
                </a:solidFill>
                <a:latin typeface="Calibri"/>
                <a:ea typeface="Calibri"/>
                <a:cs typeface="Calibri"/>
                <a:sym typeface="Calibri"/>
              </a:rPr>
              <a:t> - 5 (</a:t>
            </a:r>
            <a:r>
              <a:rPr lang="en-GB" sz="2800" dirty="0" err="1">
                <a:solidFill>
                  <a:srgbClr val="4F81BD"/>
                </a:solidFill>
                <a:latin typeface="Calibri"/>
                <a:ea typeface="Calibri"/>
                <a:cs typeface="Calibri"/>
                <a:sym typeface="Calibri"/>
              </a:rPr>
              <a:t>hesjes</a:t>
            </a:r>
            <a:r>
              <a:rPr lang="en-GB" sz="2800" dirty="0">
                <a:solidFill>
                  <a:srgbClr val="4F81BD"/>
                </a:solidFill>
                <a:latin typeface="Calibri"/>
                <a:ea typeface="Calibri"/>
                <a:cs typeface="Calibri"/>
                <a:sym typeface="Calibri"/>
              </a:rPr>
              <a:t>) vs 5</a:t>
            </a:r>
          </a:p>
          <a:p>
            <a:pPr marL="228600" marR="0" lvl="0" indent="-228600" algn="l" rtl="0">
              <a:lnSpc>
                <a:spcPct val="90000"/>
              </a:lnSpc>
              <a:spcBef>
                <a:spcPts val="0"/>
              </a:spcBef>
              <a:spcAft>
                <a:spcPts val="0"/>
              </a:spcAft>
              <a:buClr>
                <a:srgbClr val="4F81BD"/>
              </a:buClr>
              <a:buSzPts val="2800"/>
              <a:buFont typeface="Arial"/>
              <a:buChar char="•"/>
            </a:pPr>
            <a:r>
              <a:rPr lang="en-GB" sz="2800" dirty="0">
                <a:solidFill>
                  <a:srgbClr val="4F81BD"/>
                </a:solidFill>
                <a:latin typeface="Calibri"/>
                <a:cs typeface="Calibri"/>
                <a:sym typeface="Calibri"/>
              </a:rPr>
              <a:t>het </a:t>
            </a:r>
            <a:r>
              <a:rPr lang="en-GB" sz="2800" dirty="0" err="1">
                <a:solidFill>
                  <a:srgbClr val="4F81BD"/>
                </a:solidFill>
                <a:latin typeface="Calibri"/>
                <a:cs typeface="Calibri"/>
                <a:sym typeface="Calibri"/>
              </a:rPr>
              <a:t>doel</a:t>
            </a:r>
            <a:r>
              <a:rPr lang="en-GB" sz="2800" dirty="0">
                <a:solidFill>
                  <a:srgbClr val="4F81BD"/>
                </a:solidFill>
                <a:latin typeface="Calibri"/>
                <a:cs typeface="Calibri"/>
                <a:sym typeface="Calibri"/>
              </a:rPr>
              <a:t> is de </a:t>
            </a:r>
            <a:r>
              <a:rPr lang="en-GB" sz="2800" dirty="0" err="1">
                <a:solidFill>
                  <a:srgbClr val="4F81BD"/>
                </a:solidFill>
                <a:latin typeface="Calibri"/>
                <a:cs typeface="Calibri"/>
                <a:sym typeface="Calibri"/>
              </a:rPr>
              <a:t>bal</a:t>
            </a:r>
            <a:r>
              <a:rPr lang="en-GB" sz="2800" dirty="0">
                <a:solidFill>
                  <a:srgbClr val="4F81BD"/>
                </a:solidFill>
                <a:latin typeface="Calibri"/>
                <a:cs typeface="Calibri"/>
                <a:sym typeface="Calibri"/>
              </a:rPr>
              <a:t> </a:t>
            </a:r>
            <a:r>
              <a:rPr lang="en-GB" sz="2800" dirty="0" err="1">
                <a:solidFill>
                  <a:srgbClr val="4F81BD"/>
                </a:solidFill>
                <a:latin typeface="Calibri"/>
                <a:cs typeface="Calibri"/>
                <a:sym typeface="Calibri"/>
              </a:rPr>
              <a:t>afpakken</a:t>
            </a:r>
            <a:endParaRPr lang="en-GB" sz="2800" dirty="0">
              <a:solidFill>
                <a:srgbClr val="4F81BD"/>
              </a:solidFill>
              <a:latin typeface="Calibri"/>
              <a:cs typeface="Calibri"/>
              <a:sym typeface="Calibri"/>
            </a:endParaRPr>
          </a:p>
          <a:p>
            <a:pPr marR="0" lvl="0" algn="l" rtl="0">
              <a:lnSpc>
                <a:spcPct val="90000"/>
              </a:lnSpc>
              <a:spcBef>
                <a:spcPts val="0"/>
              </a:spcBef>
              <a:spcAft>
                <a:spcPts val="0"/>
              </a:spcAft>
              <a:buClr>
                <a:srgbClr val="4F81BD"/>
              </a:buClr>
              <a:buSzPts val="2800"/>
            </a:pPr>
            <a:r>
              <a:rPr lang="en-GB" sz="2800" dirty="0">
                <a:solidFill>
                  <a:srgbClr val="4F81BD"/>
                </a:solidFill>
                <a:latin typeface="Calibri"/>
                <a:cs typeface="Calibri"/>
                <a:sym typeface="Calibri"/>
              </a:rPr>
              <a:t> </a:t>
            </a:r>
          </a:p>
          <a:p>
            <a:pPr marL="228600" marR="0" lvl="0" indent="-228600" algn="l" rtl="0">
              <a:lnSpc>
                <a:spcPct val="90000"/>
              </a:lnSpc>
              <a:spcBef>
                <a:spcPts val="0"/>
              </a:spcBef>
              <a:spcAft>
                <a:spcPts val="0"/>
              </a:spcAft>
              <a:buClr>
                <a:srgbClr val="4F81BD"/>
              </a:buClr>
              <a:buSzPts val="2800"/>
              <a:buFont typeface="Arial"/>
              <a:buChar char="•"/>
            </a:pPr>
            <a:endParaRPr lang="en-GB" sz="2800" dirty="0">
              <a:solidFill>
                <a:srgbClr val="4F81BD"/>
              </a:solidFill>
              <a:latin typeface="Calibri"/>
              <a:cs typeface="Calibri"/>
              <a:sym typeface="Calibri"/>
            </a:endParaRPr>
          </a:p>
          <a:p>
            <a:pPr marL="228600" marR="0" lvl="0" indent="-228600" algn="l" rtl="0">
              <a:lnSpc>
                <a:spcPct val="90000"/>
              </a:lnSpc>
              <a:spcBef>
                <a:spcPts val="0"/>
              </a:spcBef>
              <a:spcAft>
                <a:spcPts val="0"/>
              </a:spcAft>
              <a:buClr>
                <a:srgbClr val="4F81BD"/>
              </a:buClr>
              <a:buSzPts val="2800"/>
              <a:buFont typeface="Arial"/>
              <a:buChar char="•"/>
            </a:pPr>
            <a:r>
              <a:rPr lang="en-GB" sz="2800" dirty="0" err="1">
                <a:solidFill>
                  <a:srgbClr val="4F81BD"/>
                </a:solidFill>
                <a:latin typeface="Calibri"/>
                <a:cs typeface="Calibri"/>
                <a:sym typeface="Calibri"/>
              </a:rPr>
              <a:t>wissels</a:t>
            </a:r>
            <a:r>
              <a:rPr lang="en-GB" sz="2800" dirty="0">
                <a:solidFill>
                  <a:srgbClr val="4F81BD"/>
                </a:solidFill>
                <a:latin typeface="Calibri"/>
                <a:cs typeface="Calibri"/>
                <a:sym typeface="Calibri"/>
              </a:rPr>
              <a:t> -&gt; </a:t>
            </a:r>
            <a:r>
              <a:rPr lang="en-GB" sz="2800" dirty="0" err="1">
                <a:solidFill>
                  <a:srgbClr val="4F81BD"/>
                </a:solidFill>
                <a:latin typeface="Calibri"/>
                <a:cs typeface="Calibri"/>
                <a:sym typeface="Calibri"/>
              </a:rPr>
              <a:t>warmen</a:t>
            </a:r>
            <a:r>
              <a:rPr lang="en-GB" sz="2800" dirty="0">
                <a:solidFill>
                  <a:srgbClr val="4F81BD"/>
                </a:solidFill>
                <a:latin typeface="Calibri"/>
                <a:cs typeface="Calibri"/>
                <a:sym typeface="Calibri"/>
              </a:rPr>
              <a:t> keeper op (</a:t>
            </a:r>
            <a:r>
              <a:rPr lang="en-GB" sz="2800" dirty="0" err="1">
                <a:solidFill>
                  <a:srgbClr val="4F81BD"/>
                </a:solidFill>
                <a:latin typeface="Calibri"/>
                <a:cs typeface="Calibri"/>
                <a:sym typeface="Calibri"/>
              </a:rPr>
              <a:t>zie</a:t>
            </a:r>
            <a:r>
              <a:rPr lang="en-GB" sz="2800" dirty="0">
                <a:solidFill>
                  <a:srgbClr val="4F81BD"/>
                </a:solidFill>
                <a:latin typeface="Calibri"/>
                <a:cs typeface="Calibri"/>
                <a:sym typeface="Calibri"/>
              </a:rPr>
              <a:t> </a:t>
            </a:r>
            <a:r>
              <a:rPr lang="en-GB" sz="2800" dirty="0" err="1">
                <a:solidFill>
                  <a:srgbClr val="4F81BD"/>
                </a:solidFill>
                <a:latin typeface="Calibri"/>
                <a:cs typeface="Calibri"/>
                <a:sym typeface="Calibri"/>
              </a:rPr>
              <a:t>volgende</a:t>
            </a:r>
            <a:r>
              <a:rPr lang="en-GB" sz="2800" dirty="0">
                <a:solidFill>
                  <a:srgbClr val="4F81BD"/>
                </a:solidFill>
                <a:latin typeface="Calibri"/>
                <a:cs typeface="Calibri"/>
                <a:sym typeface="Calibri"/>
              </a:rPr>
              <a:t> slide)</a:t>
            </a:r>
            <a:endParaRPr dirty="0"/>
          </a:p>
          <a:p>
            <a:pPr marL="228600" marR="0" lvl="0" indent="-50800" algn="l" rtl="0">
              <a:lnSpc>
                <a:spcPct val="90000"/>
              </a:lnSpc>
              <a:spcBef>
                <a:spcPts val="0"/>
              </a:spcBef>
              <a:spcAft>
                <a:spcPts val="0"/>
              </a:spcAft>
              <a:buClr>
                <a:srgbClr val="4F81BD"/>
              </a:buClr>
              <a:buSzPts val="2800"/>
              <a:buFont typeface="Arial"/>
              <a:buNone/>
            </a:pPr>
            <a:endParaRPr sz="2800" b="0" i="0" u="none" strike="noStrike" cap="none" dirty="0">
              <a:solidFill>
                <a:srgbClr val="4F81BD"/>
              </a:solidFill>
              <a:latin typeface="Calibri"/>
              <a:ea typeface="Calibri"/>
              <a:cs typeface="Calibri"/>
              <a:sym typeface="Calibri"/>
            </a:endParaRPr>
          </a:p>
          <a:p>
            <a:pPr marL="0" marR="0" lvl="0" indent="0" algn="l" rtl="0">
              <a:lnSpc>
                <a:spcPct val="90000"/>
              </a:lnSpc>
              <a:spcBef>
                <a:spcPts val="1000"/>
              </a:spcBef>
              <a:spcAft>
                <a:spcPts val="0"/>
              </a:spcAft>
              <a:buClr>
                <a:srgbClr val="4F81BD"/>
              </a:buClr>
              <a:buSzPts val="2800"/>
              <a:buFont typeface="Arial"/>
              <a:buNone/>
            </a:pPr>
            <a:endParaRPr sz="2800" b="0" i="0" u="none" strike="noStrike" cap="none" dirty="0">
              <a:solidFill>
                <a:srgbClr val="4F81BD"/>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AD9C4D1B-FB45-B568-A553-D104BD6C23EC}"/>
              </a:ext>
            </a:extLst>
          </p:cNvPr>
          <p:cNvPicPr>
            <a:picLocks noChangeAspect="1"/>
          </p:cNvPicPr>
          <p:nvPr/>
        </p:nvPicPr>
        <p:blipFill>
          <a:blip r:embed="rId3"/>
          <a:stretch>
            <a:fillRect/>
          </a:stretch>
        </p:blipFill>
        <p:spPr>
          <a:xfrm>
            <a:off x="762377" y="1909906"/>
            <a:ext cx="6698214" cy="439662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6A571-4C45-1AAD-84A7-520C1E29088E}"/>
              </a:ext>
            </a:extLst>
          </p:cNvPr>
          <p:cNvSpPr>
            <a:spLocks noGrp="1"/>
          </p:cNvSpPr>
          <p:nvPr>
            <p:ph type="title"/>
          </p:nvPr>
        </p:nvSpPr>
        <p:spPr/>
        <p:txBody>
          <a:bodyPr/>
          <a:lstStyle/>
          <a:p>
            <a:r>
              <a:rPr lang="en-GB" dirty="0" err="1"/>
              <a:t>Opwarming</a:t>
            </a:r>
            <a:r>
              <a:rPr lang="en-GB" dirty="0"/>
              <a:t> Keeper </a:t>
            </a:r>
            <a:r>
              <a:rPr lang="en-GB" dirty="0" err="1"/>
              <a:t>deel</a:t>
            </a:r>
            <a:r>
              <a:rPr lang="en-GB" dirty="0"/>
              <a:t> 3</a:t>
            </a:r>
          </a:p>
        </p:txBody>
      </p:sp>
      <p:sp>
        <p:nvSpPr>
          <p:cNvPr id="3" name="Text Placeholder 2">
            <a:extLst>
              <a:ext uri="{FF2B5EF4-FFF2-40B4-BE49-F238E27FC236}">
                <a16:creationId xmlns:a16="http://schemas.microsoft.com/office/drawing/2014/main" id="{B52B6DEC-3119-73B1-5DCE-5CDBF6C66C04}"/>
              </a:ext>
            </a:extLst>
          </p:cNvPr>
          <p:cNvSpPr>
            <a:spLocks noGrp="1"/>
          </p:cNvSpPr>
          <p:nvPr>
            <p:ph type="body" idx="1"/>
          </p:nvPr>
        </p:nvSpPr>
        <p:spPr/>
        <p:txBody>
          <a:bodyPr/>
          <a:lstStyle/>
          <a:p>
            <a:r>
              <a:rPr lang="en-GB" dirty="0"/>
              <a:t>To do -&gt; laten </a:t>
            </a:r>
            <a:r>
              <a:rPr lang="en-GB" dirty="0" err="1"/>
              <a:t>uitwerken</a:t>
            </a:r>
            <a:r>
              <a:rPr lang="en-GB" dirty="0"/>
              <a:t> door Kenneth</a:t>
            </a:r>
          </a:p>
        </p:txBody>
      </p:sp>
    </p:spTree>
    <p:extLst>
      <p:ext uri="{BB962C8B-B14F-4D97-AF65-F5344CB8AC3E}">
        <p14:creationId xmlns:p14="http://schemas.microsoft.com/office/powerpoint/2010/main" val="16750582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42"/>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sz="3600"/>
              <a:t>Coach benodigdheden</a:t>
            </a:r>
            <a:endParaRPr/>
          </a:p>
        </p:txBody>
      </p:sp>
      <p:sp>
        <p:nvSpPr>
          <p:cNvPr id="546" name="Google Shape;546;p42"/>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sp>
        <p:nvSpPr>
          <p:cNvPr id="547" name="Google Shape;547;p42"/>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pic>
        <p:nvPicPr>
          <p:cNvPr id="548" name="Google Shape;548;p42"/>
          <p:cNvPicPr preferRelativeResize="0"/>
          <p:nvPr/>
        </p:nvPicPr>
        <p:blipFill rotWithShape="1">
          <a:blip r:embed="rId3">
            <a:alphaModFix/>
          </a:blip>
          <a:srcRect/>
          <a:stretch/>
        </p:blipFill>
        <p:spPr>
          <a:xfrm>
            <a:off x="4072062" y="0"/>
            <a:ext cx="8119938" cy="9221576"/>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Coach benodigdheden</a:t>
            </a:r>
            <a:endParaRPr/>
          </a:p>
        </p:txBody>
      </p:sp>
      <p:sp>
        <p:nvSpPr>
          <p:cNvPr id="554" name="Google Shape;554;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800"/>
              <a:buNone/>
            </a:pPr>
            <a:r>
              <a:rPr lang="en-GB" dirty="0"/>
              <a:t>Worden door de club </a:t>
            </a:r>
            <a:r>
              <a:rPr lang="en-GB" dirty="0" err="1"/>
              <a:t>voorzien</a:t>
            </a:r>
            <a:r>
              <a:rPr lang="en-GB" dirty="0"/>
              <a:t>:</a:t>
            </a:r>
            <a:endParaRPr dirty="0"/>
          </a:p>
          <a:p>
            <a:pPr marL="628650" lvl="0" indent="-266700" algn="l" rtl="0">
              <a:lnSpc>
                <a:spcPct val="90000"/>
              </a:lnSpc>
              <a:spcBef>
                <a:spcPts val="1000"/>
              </a:spcBef>
              <a:spcAft>
                <a:spcPts val="0"/>
              </a:spcAft>
              <a:buClr>
                <a:srgbClr val="4F81BD"/>
              </a:buClr>
              <a:buSzPts val="2800"/>
              <a:buChar char="•"/>
            </a:pPr>
            <a:r>
              <a:rPr lang="en-GB" dirty="0"/>
              <a:t>whiteboard + </a:t>
            </a:r>
            <a:r>
              <a:rPr lang="en-GB" dirty="0" err="1"/>
              <a:t>stift</a:t>
            </a:r>
            <a:endParaRPr dirty="0"/>
          </a:p>
          <a:p>
            <a:pPr marL="628650" lvl="0" indent="-266700" algn="l" rtl="0">
              <a:lnSpc>
                <a:spcPct val="90000"/>
              </a:lnSpc>
              <a:spcBef>
                <a:spcPts val="1000"/>
              </a:spcBef>
              <a:spcAft>
                <a:spcPts val="0"/>
              </a:spcAft>
              <a:buClr>
                <a:srgbClr val="4F81BD"/>
              </a:buClr>
              <a:buSzPts val="2800"/>
              <a:buChar char="•"/>
            </a:pPr>
            <a:r>
              <a:rPr lang="en-GB" dirty="0"/>
              <a:t>2 </a:t>
            </a:r>
            <a:r>
              <a:rPr lang="en-GB" dirty="0" err="1"/>
              <a:t>fluitjes</a:t>
            </a:r>
            <a:endParaRPr dirty="0"/>
          </a:p>
          <a:p>
            <a:pPr marL="628650" lvl="0" indent="-266700" algn="l" rtl="0">
              <a:lnSpc>
                <a:spcPct val="90000"/>
              </a:lnSpc>
              <a:spcBef>
                <a:spcPts val="1000"/>
              </a:spcBef>
              <a:spcAft>
                <a:spcPts val="0"/>
              </a:spcAft>
              <a:buClr>
                <a:srgbClr val="4F81BD"/>
              </a:buClr>
              <a:buSzPts val="2800"/>
              <a:buChar char="•"/>
            </a:pPr>
            <a:r>
              <a:rPr lang="en-GB" dirty="0" err="1"/>
              <a:t>potjes</a:t>
            </a:r>
            <a:r>
              <a:rPr lang="en-GB" dirty="0"/>
              <a:t> </a:t>
            </a:r>
            <a:r>
              <a:rPr lang="en-GB" dirty="0" err="1"/>
              <a:t>voor</a:t>
            </a:r>
            <a:r>
              <a:rPr lang="en-GB" dirty="0"/>
              <a:t> </a:t>
            </a:r>
            <a:r>
              <a:rPr lang="en-GB" dirty="0" err="1"/>
              <a:t>opwarming</a:t>
            </a:r>
            <a:endParaRPr dirty="0"/>
          </a:p>
          <a:p>
            <a:pPr marL="628650" lvl="0" indent="-266700" algn="l" rtl="0">
              <a:lnSpc>
                <a:spcPct val="90000"/>
              </a:lnSpc>
              <a:spcBef>
                <a:spcPts val="1000"/>
              </a:spcBef>
              <a:spcAft>
                <a:spcPts val="0"/>
              </a:spcAft>
              <a:buClr>
                <a:srgbClr val="4F81BD"/>
              </a:buClr>
              <a:buSzPts val="2800"/>
              <a:buChar char="•"/>
            </a:pPr>
            <a:r>
              <a:rPr lang="en-GB" dirty="0" err="1"/>
              <a:t>ballen</a:t>
            </a:r>
            <a:endParaRPr dirty="0"/>
          </a:p>
          <a:p>
            <a:pPr marL="628650" lvl="0" indent="-266700" algn="l" rtl="0">
              <a:lnSpc>
                <a:spcPct val="90000"/>
              </a:lnSpc>
              <a:spcBef>
                <a:spcPts val="1000"/>
              </a:spcBef>
              <a:spcAft>
                <a:spcPts val="0"/>
              </a:spcAft>
              <a:buClr>
                <a:srgbClr val="4F81BD"/>
              </a:buClr>
              <a:buSzPts val="2800"/>
              <a:buChar char="•"/>
            </a:pPr>
            <a:r>
              <a:rPr lang="en-GB" dirty="0" err="1"/>
              <a:t>kapiteinband</a:t>
            </a:r>
            <a:endParaRPr lang="en-GB" dirty="0"/>
          </a:p>
          <a:p>
            <a:pPr marL="628650" lvl="0" indent="-266700" algn="l" rtl="0">
              <a:lnSpc>
                <a:spcPct val="90000"/>
              </a:lnSpc>
              <a:spcBef>
                <a:spcPts val="1000"/>
              </a:spcBef>
              <a:spcAft>
                <a:spcPts val="0"/>
              </a:spcAft>
              <a:buClr>
                <a:srgbClr val="4F81BD"/>
              </a:buClr>
              <a:buSzPts val="2800"/>
              <a:buChar char="•"/>
            </a:pPr>
            <a:r>
              <a:rPr lang="en-GB" dirty="0" err="1"/>
              <a:t>fluo</a:t>
            </a:r>
            <a:r>
              <a:rPr lang="en-GB" dirty="0"/>
              <a:t> </a:t>
            </a:r>
            <a:r>
              <a:rPr lang="en-GB" dirty="0" err="1"/>
              <a:t>hesjes</a:t>
            </a:r>
            <a:endParaRPr dirty="0">
              <a:highlight>
                <a:srgbClr val="FFFF00"/>
              </a:highlight>
            </a:endParaRPr>
          </a:p>
          <a:p>
            <a:pPr marL="228600" lvl="0" indent="-50800" algn="l" rtl="0">
              <a:lnSpc>
                <a:spcPct val="90000"/>
              </a:lnSpc>
              <a:spcBef>
                <a:spcPts val="1000"/>
              </a:spcBef>
              <a:spcAft>
                <a:spcPts val="0"/>
              </a:spcAft>
              <a:buClr>
                <a:srgbClr val="4F81BD"/>
              </a:buClr>
              <a:buSzPts val="2800"/>
              <a:buNone/>
            </a:pPr>
            <a:endParaRPr dirty="0">
              <a:highlight>
                <a:srgbClr val="FFFF00"/>
              </a:highlight>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4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Tactics - basics</a:t>
            </a:r>
            <a:endParaRPr/>
          </a:p>
        </p:txBody>
      </p:sp>
      <p:sp>
        <p:nvSpPr>
          <p:cNvPr id="560" name="Google Shape;560;p44"/>
          <p:cNvSpPr txBox="1">
            <a:spLocks noGrp="1"/>
          </p:cNvSpPr>
          <p:nvPr>
            <p:ph type="body" idx="1"/>
          </p:nvPr>
        </p:nvSpPr>
        <p:spPr>
          <a:xfrm>
            <a:off x="10777889" y="4745255"/>
            <a:ext cx="1215189" cy="606391"/>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r>
              <a:rPr lang="en-US" sz="1400"/>
              <a:t>(illustratie)</a:t>
            </a:r>
            <a:endParaRPr sz="1400"/>
          </a:p>
        </p:txBody>
      </p:sp>
      <p:sp>
        <p:nvSpPr>
          <p:cNvPr id="561" name="Google Shape;561;p4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FFFFFF"/>
              </a:buClr>
              <a:buSzPts val="1500"/>
              <a:buFont typeface="Arial"/>
              <a:buChar char="•"/>
            </a:pPr>
            <a:r>
              <a:rPr lang="en-GB"/>
              <a:t>tackle back</a:t>
            </a:r>
            <a:endParaRPr/>
          </a:p>
          <a:p>
            <a:pPr marL="285750" lvl="0" indent="-285750" algn="l" rtl="0">
              <a:lnSpc>
                <a:spcPct val="90000"/>
              </a:lnSpc>
              <a:spcBef>
                <a:spcPts val="1000"/>
              </a:spcBef>
              <a:spcAft>
                <a:spcPts val="0"/>
              </a:spcAft>
              <a:buClr>
                <a:srgbClr val="FFFFFF"/>
              </a:buClr>
              <a:buSzPts val="1500"/>
              <a:buFont typeface="Arial"/>
              <a:buChar char="•"/>
            </a:pPr>
            <a:r>
              <a:rPr lang="en-GB"/>
              <a:t>BH-kant = zwakke kant</a:t>
            </a:r>
            <a:endParaRPr/>
          </a:p>
          <a:p>
            <a:pPr marL="285750" lvl="0" indent="-285750" algn="l" rtl="0">
              <a:lnSpc>
                <a:spcPct val="90000"/>
              </a:lnSpc>
              <a:spcBef>
                <a:spcPts val="1000"/>
              </a:spcBef>
              <a:spcAft>
                <a:spcPts val="0"/>
              </a:spcAft>
              <a:buClr>
                <a:srgbClr val="FFFFFF"/>
              </a:buClr>
              <a:buSzPts val="1500"/>
              <a:buFont typeface="Arial"/>
              <a:buChar char="•"/>
            </a:pPr>
            <a:r>
              <a:rPr lang="en-GB"/>
              <a:t>guard</a:t>
            </a:r>
            <a:endParaRPr/>
          </a:p>
          <a:p>
            <a:pPr marL="285750" lvl="0" indent="-285750" algn="l" rtl="0">
              <a:lnSpc>
                <a:spcPct val="90000"/>
              </a:lnSpc>
              <a:spcBef>
                <a:spcPts val="1000"/>
              </a:spcBef>
              <a:spcAft>
                <a:spcPts val="0"/>
              </a:spcAft>
              <a:buClr>
                <a:srgbClr val="FFFFFF"/>
              </a:buClr>
              <a:buSzPts val="1500"/>
              <a:buFont typeface="Arial"/>
              <a:buChar char="•"/>
            </a:pPr>
            <a:r>
              <a:rPr lang="en-GB"/>
              <a:t>platte driehoek</a:t>
            </a:r>
            <a:endParaRPr/>
          </a:p>
        </p:txBody>
      </p:sp>
      <p:pic>
        <p:nvPicPr>
          <p:cNvPr id="562" name="Google Shape;562;p44"/>
          <p:cNvPicPr preferRelativeResize="0"/>
          <p:nvPr/>
        </p:nvPicPr>
        <p:blipFill rotWithShape="1">
          <a:blip r:embed="rId3">
            <a:alphaModFix/>
          </a:blip>
          <a:srcRect/>
          <a:stretch/>
        </p:blipFill>
        <p:spPr>
          <a:xfrm>
            <a:off x="4309600" y="1151311"/>
            <a:ext cx="7753736" cy="33735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Bal buiten het speelveld</a:t>
            </a:r>
            <a:endParaRPr/>
          </a:p>
        </p:txBody>
      </p:sp>
      <p:pic>
        <p:nvPicPr>
          <p:cNvPr id="155" name="Google Shape;155;p6"/>
          <p:cNvPicPr preferRelativeResize="0">
            <a:picLocks noGrp="1"/>
          </p:cNvPicPr>
          <p:nvPr>
            <p:ph type="body" idx="1"/>
          </p:nvPr>
        </p:nvPicPr>
        <p:blipFill rotWithShape="1">
          <a:blip r:embed="rId3">
            <a:alphaModFix/>
          </a:blip>
          <a:srcRect/>
          <a:stretch/>
        </p:blipFill>
        <p:spPr>
          <a:xfrm>
            <a:off x="2376308" y="1825625"/>
            <a:ext cx="7439384" cy="4351338"/>
          </a:xfrm>
          <a:prstGeom prst="rect">
            <a:avLst/>
          </a:prstGeom>
          <a:noFill/>
          <a:ln>
            <a:noFill/>
          </a:ln>
        </p:spPr>
      </p:pic>
      <p:grpSp>
        <p:nvGrpSpPr>
          <p:cNvPr id="156" name="Google Shape;156;p6"/>
          <p:cNvGrpSpPr/>
          <p:nvPr/>
        </p:nvGrpSpPr>
        <p:grpSpPr>
          <a:xfrm>
            <a:off x="3447288" y="1554480"/>
            <a:ext cx="5346192" cy="950976"/>
            <a:chOff x="3447288" y="1554480"/>
            <a:chExt cx="5346192" cy="950976"/>
          </a:xfrm>
        </p:grpSpPr>
        <p:cxnSp>
          <p:nvCxnSpPr>
            <p:cNvPr id="157" name="Google Shape;157;p6"/>
            <p:cNvCxnSpPr/>
            <p:nvPr/>
          </p:nvCxnSpPr>
          <p:spPr>
            <a:xfrm rot="10800000">
              <a:off x="3447288"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58" name="Google Shape;158;p6"/>
            <p:cNvCxnSpPr/>
            <p:nvPr/>
          </p:nvCxnSpPr>
          <p:spPr>
            <a:xfrm rot="10800000">
              <a:off x="4974772"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59" name="Google Shape;159;p6"/>
            <p:cNvCxnSpPr/>
            <p:nvPr/>
          </p:nvCxnSpPr>
          <p:spPr>
            <a:xfrm rot="10800000">
              <a:off x="7265998"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60" name="Google Shape;160;p6"/>
            <p:cNvCxnSpPr/>
            <p:nvPr/>
          </p:nvCxnSpPr>
          <p:spPr>
            <a:xfrm rot="10800000">
              <a:off x="4211030"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61" name="Google Shape;161;p6"/>
            <p:cNvCxnSpPr/>
            <p:nvPr/>
          </p:nvCxnSpPr>
          <p:spPr>
            <a:xfrm rot="10800000">
              <a:off x="5738514"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62" name="Google Shape;162;p6"/>
            <p:cNvCxnSpPr/>
            <p:nvPr/>
          </p:nvCxnSpPr>
          <p:spPr>
            <a:xfrm rot="10800000">
              <a:off x="6502256"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63" name="Google Shape;163;p6"/>
            <p:cNvCxnSpPr/>
            <p:nvPr/>
          </p:nvCxnSpPr>
          <p:spPr>
            <a:xfrm rot="10800000">
              <a:off x="8029740"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64" name="Google Shape;164;p6"/>
            <p:cNvCxnSpPr/>
            <p:nvPr/>
          </p:nvCxnSpPr>
          <p:spPr>
            <a:xfrm rot="10800000">
              <a:off x="8793480" y="1554480"/>
              <a:ext cx="0" cy="950976"/>
            </a:xfrm>
            <a:prstGeom prst="straightConnector1">
              <a:avLst/>
            </a:prstGeom>
            <a:noFill/>
            <a:ln w="57150" cap="flat" cmpd="sng">
              <a:solidFill>
                <a:schemeClr val="accent4"/>
              </a:solidFill>
              <a:prstDash val="solid"/>
              <a:miter lim="800000"/>
              <a:headEnd type="none" w="sm" len="sm"/>
              <a:tailEnd type="triangle" w="med" len="med"/>
            </a:ln>
          </p:spPr>
        </p:cxnSp>
      </p:grpSp>
      <p:grpSp>
        <p:nvGrpSpPr>
          <p:cNvPr id="181" name="Google Shape;181;p6"/>
          <p:cNvGrpSpPr/>
          <p:nvPr/>
        </p:nvGrpSpPr>
        <p:grpSpPr>
          <a:xfrm rot="10800000" flipH="1">
            <a:off x="3462528" y="5483352"/>
            <a:ext cx="5346192" cy="950976"/>
            <a:chOff x="3599688" y="1706880"/>
            <a:chExt cx="5346192" cy="950976"/>
          </a:xfrm>
        </p:grpSpPr>
        <p:cxnSp>
          <p:nvCxnSpPr>
            <p:cNvPr id="182" name="Google Shape;182;p6"/>
            <p:cNvCxnSpPr/>
            <p:nvPr/>
          </p:nvCxnSpPr>
          <p:spPr>
            <a:xfrm rot="10800000">
              <a:off x="3599688"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3" name="Google Shape;183;p6"/>
            <p:cNvCxnSpPr/>
            <p:nvPr/>
          </p:nvCxnSpPr>
          <p:spPr>
            <a:xfrm rot="10800000">
              <a:off x="5127172"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4" name="Google Shape;184;p6"/>
            <p:cNvCxnSpPr/>
            <p:nvPr/>
          </p:nvCxnSpPr>
          <p:spPr>
            <a:xfrm rot="10800000">
              <a:off x="7418398"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5" name="Google Shape;185;p6"/>
            <p:cNvCxnSpPr/>
            <p:nvPr/>
          </p:nvCxnSpPr>
          <p:spPr>
            <a:xfrm rot="10800000">
              <a:off x="4363430"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6" name="Google Shape;186;p6"/>
            <p:cNvCxnSpPr/>
            <p:nvPr/>
          </p:nvCxnSpPr>
          <p:spPr>
            <a:xfrm rot="10800000">
              <a:off x="5890914"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7" name="Google Shape;187;p6"/>
            <p:cNvCxnSpPr/>
            <p:nvPr/>
          </p:nvCxnSpPr>
          <p:spPr>
            <a:xfrm rot="10800000">
              <a:off x="6654656"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8" name="Google Shape;188;p6"/>
            <p:cNvCxnSpPr/>
            <p:nvPr/>
          </p:nvCxnSpPr>
          <p:spPr>
            <a:xfrm rot="10800000">
              <a:off x="8182140"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89" name="Google Shape;189;p6"/>
            <p:cNvCxnSpPr/>
            <p:nvPr/>
          </p:nvCxnSpPr>
          <p:spPr>
            <a:xfrm rot="10800000">
              <a:off x="8945880" y="1706880"/>
              <a:ext cx="0" cy="950976"/>
            </a:xfrm>
            <a:prstGeom prst="straightConnector1">
              <a:avLst/>
            </a:prstGeom>
            <a:noFill/>
            <a:ln w="57150" cap="flat" cmpd="sng">
              <a:solidFill>
                <a:schemeClr val="accent4"/>
              </a:solidFill>
              <a:prstDash val="solid"/>
              <a:miter lim="800000"/>
              <a:headEnd type="none" w="sm" len="sm"/>
              <a:tailEnd type="triangle" w="med" len="med"/>
            </a:ln>
          </p:spPr>
        </p:cxnSp>
      </p:grpSp>
      <p:grpSp>
        <p:nvGrpSpPr>
          <p:cNvPr id="9" name="Group 8">
            <a:extLst>
              <a:ext uri="{FF2B5EF4-FFF2-40B4-BE49-F238E27FC236}">
                <a16:creationId xmlns:a16="http://schemas.microsoft.com/office/drawing/2014/main" id="{5AC92D73-A419-E18E-1F8C-EB8A9DFEC330}"/>
              </a:ext>
            </a:extLst>
          </p:cNvPr>
          <p:cNvGrpSpPr/>
          <p:nvPr/>
        </p:nvGrpSpPr>
        <p:grpSpPr>
          <a:xfrm>
            <a:off x="2592542" y="2658618"/>
            <a:ext cx="950976" cy="2638425"/>
            <a:chOff x="2592542" y="2658618"/>
            <a:chExt cx="950976" cy="2638425"/>
          </a:xfrm>
        </p:grpSpPr>
        <p:cxnSp>
          <p:nvCxnSpPr>
            <p:cNvPr id="2" name="Google Shape;160;p6">
              <a:extLst>
                <a:ext uri="{FF2B5EF4-FFF2-40B4-BE49-F238E27FC236}">
                  <a16:creationId xmlns:a16="http://schemas.microsoft.com/office/drawing/2014/main" id="{EF6460F6-3B27-391D-535E-0BE8554180F8}"/>
                </a:ext>
              </a:extLst>
            </p:cNvPr>
            <p:cNvCxnSpPr>
              <a:cxnSpLocks/>
            </p:cNvCxnSpPr>
            <p:nvPr/>
          </p:nvCxnSpPr>
          <p:spPr>
            <a:xfrm rot="5400000">
              <a:off x="3068030" y="218313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3" name="Google Shape;160;p6">
              <a:extLst>
                <a:ext uri="{FF2B5EF4-FFF2-40B4-BE49-F238E27FC236}">
                  <a16:creationId xmlns:a16="http://schemas.microsoft.com/office/drawing/2014/main" id="{AB6E4486-8365-27AE-A16E-6F34F1C7A15D}"/>
                </a:ext>
              </a:extLst>
            </p:cNvPr>
            <p:cNvCxnSpPr>
              <a:cxnSpLocks/>
            </p:cNvCxnSpPr>
            <p:nvPr/>
          </p:nvCxnSpPr>
          <p:spPr>
            <a:xfrm rot="5400000">
              <a:off x="3068030" y="2622868"/>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4" name="Google Shape;160;p6">
              <a:extLst>
                <a:ext uri="{FF2B5EF4-FFF2-40B4-BE49-F238E27FC236}">
                  <a16:creationId xmlns:a16="http://schemas.microsoft.com/office/drawing/2014/main" id="{DF9AF9BB-514E-8F47-4F46-5E435A319C70}"/>
                </a:ext>
              </a:extLst>
            </p:cNvPr>
            <p:cNvCxnSpPr>
              <a:cxnSpLocks/>
            </p:cNvCxnSpPr>
            <p:nvPr/>
          </p:nvCxnSpPr>
          <p:spPr>
            <a:xfrm rot="5400000">
              <a:off x="3068030" y="3062606"/>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5" name="Google Shape;160;p6">
              <a:extLst>
                <a:ext uri="{FF2B5EF4-FFF2-40B4-BE49-F238E27FC236}">
                  <a16:creationId xmlns:a16="http://schemas.microsoft.com/office/drawing/2014/main" id="{F88F198D-E590-213D-57FE-448CD220C457}"/>
                </a:ext>
              </a:extLst>
            </p:cNvPr>
            <p:cNvCxnSpPr>
              <a:cxnSpLocks/>
            </p:cNvCxnSpPr>
            <p:nvPr/>
          </p:nvCxnSpPr>
          <p:spPr>
            <a:xfrm rot="5400000">
              <a:off x="3068030" y="3942082"/>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6" name="Google Shape;160;p6">
              <a:extLst>
                <a:ext uri="{FF2B5EF4-FFF2-40B4-BE49-F238E27FC236}">
                  <a16:creationId xmlns:a16="http://schemas.microsoft.com/office/drawing/2014/main" id="{BD4BEE1C-BC1C-00C5-7FAF-47E0CD384E6D}"/>
                </a:ext>
              </a:extLst>
            </p:cNvPr>
            <p:cNvCxnSpPr>
              <a:cxnSpLocks/>
            </p:cNvCxnSpPr>
            <p:nvPr/>
          </p:nvCxnSpPr>
          <p:spPr>
            <a:xfrm rot="5400000">
              <a:off x="3068030" y="438182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7" name="Google Shape;160;p6">
              <a:extLst>
                <a:ext uri="{FF2B5EF4-FFF2-40B4-BE49-F238E27FC236}">
                  <a16:creationId xmlns:a16="http://schemas.microsoft.com/office/drawing/2014/main" id="{875317A6-2CE6-F7A7-23D0-88CAC617C2A9}"/>
                </a:ext>
              </a:extLst>
            </p:cNvPr>
            <p:cNvCxnSpPr>
              <a:cxnSpLocks/>
            </p:cNvCxnSpPr>
            <p:nvPr/>
          </p:nvCxnSpPr>
          <p:spPr>
            <a:xfrm rot="5400000">
              <a:off x="3068030" y="3502344"/>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8" name="Google Shape;160;p6">
              <a:extLst>
                <a:ext uri="{FF2B5EF4-FFF2-40B4-BE49-F238E27FC236}">
                  <a16:creationId xmlns:a16="http://schemas.microsoft.com/office/drawing/2014/main" id="{3529C698-8DAC-F8E0-6102-B9AE1F103E39}"/>
                </a:ext>
              </a:extLst>
            </p:cNvPr>
            <p:cNvCxnSpPr>
              <a:cxnSpLocks/>
            </p:cNvCxnSpPr>
            <p:nvPr/>
          </p:nvCxnSpPr>
          <p:spPr>
            <a:xfrm rot="5400000">
              <a:off x="3068030" y="4821555"/>
              <a:ext cx="0" cy="950976"/>
            </a:xfrm>
            <a:prstGeom prst="straightConnector1">
              <a:avLst/>
            </a:prstGeom>
            <a:noFill/>
            <a:ln w="57150" cap="flat" cmpd="sng">
              <a:solidFill>
                <a:schemeClr val="accent4"/>
              </a:solidFill>
              <a:prstDash val="solid"/>
              <a:miter lim="800000"/>
              <a:headEnd type="none" w="sm" len="sm"/>
              <a:tailEnd type="triangle" w="med" len="med"/>
            </a:ln>
          </p:spPr>
        </p:cxnSp>
      </p:grpSp>
      <p:grpSp>
        <p:nvGrpSpPr>
          <p:cNvPr id="10" name="Group 9">
            <a:extLst>
              <a:ext uri="{FF2B5EF4-FFF2-40B4-BE49-F238E27FC236}">
                <a16:creationId xmlns:a16="http://schemas.microsoft.com/office/drawing/2014/main" id="{2B181689-3A9B-11E7-249E-A57E4C83E4DB}"/>
              </a:ext>
            </a:extLst>
          </p:cNvPr>
          <p:cNvGrpSpPr/>
          <p:nvPr/>
        </p:nvGrpSpPr>
        <p:grpSpPr>
          <a:xfrm rot="10800000">
            <a:off x="8669492" y="2658618"/>
            <a:ext cx="950976" cy="2638425"/>
            <a:chOff x="2592542" y="2658618"/>
            <a:chExt cx="950976" cy="2638425"/>
          </a:xfrm>
        </p:grpSpPr>
        <p:cxnSp>
          <p:nvCxnSpPr>
            <p:cNvPr id="11" name="Google Shape;160;p6">
              <a:extLst>
                <a:ext uri="{FF2B5EF4-FFF2-40B4-BE49-F238E27FC236}">
                  <a16:creationId xmlns:a16="http://schemas.microsoft.com/office/drawing/2014/main" id="{39D1855F-5E9F-E372-8720-9BD4CEE132B1}"/>
                </a:ext>
              </a:extLst>
            </p:cNvPr>
            <p:cNvCxnSpPr>
              <a:cxnSpLocks/>
            </p:cNvCxnSpPr>
            <p:nvPr/>
          </p:nvCxnSpPr>
          <p:spPr>
            <a:xfrm rot="5400000">
              <a:off x="3068030" y="218313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2" name="Google Shape;160;p6">
              <a:extLst>
                <a:ext uri="{FF2B5EF4-FFF2-40B4-BE49-F238E27FC236}">
                  <a16:creationId xmlns:a16="http://schemas.microsoft.com/office/drawing/2014/main" id="{5EB19D48-D517-926E-5A51-3E247F0DE4FB}"/>
                </a:ext>
              </a:extLst>
            </p:cNvPr>
            <p:cNvCxnSpPr>
              <a:cxnSpLocks/>
            </p:cNvCxnSpPr>
            <p:nvPr/>
          </p:nvCxnSpPr>
          <p:spPr>
            <a:xfrm rot="5400000">
              <a:off x="3068030" y="2622868"/>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3" name="Google Shape;160;p6">
              <a:extLst>
                <a:ext uri="{FF2B5EF4-FFF2-40B4-BE49-F238E27FC236}">
                  <a16:creationId xmlns:a16="http://schemas.microsoft.com/office/drawing/2014/main" id="{44FBB819-F8AB-EBF2-7EC1-86914A4A1C95}"/>
                </a:ext>
              </a:extLst>
            </p:cNvPr>
            <p:cNvCxnSpPr>
              <a:cxnSpLocks/>
            </p:cNvCxnSpPr>
            <p:nvPr/>
          </p:nvCxnSpPr>
          <p:spPr>
            <a:xfrm rot="5400000">
              <a:off x="3068030" y="3062606"/>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4" name="Google Shape;160;p6">
              <a:extLst>
                <a:ext uri="{FF2B5EF4-FFF2-40B4-BE49-F238E27FC236}">
                  <a16:creationId xmlns:a16="http://schemas.microsoft.com/office/drawing/2014/main" id="{B451ED74-A493-5E7A-C170-C24DBB81576F}"/>
                </a:ext>
              </a:extLst>
            </p:cNvPr>
            <p:cNvCxnSpPr>
              <a:cxnSpLocks/>
            </p:cNvCxnSpPr>
            <p:nvPr/>
          </p:nvCxnSpPr>
          <p:spPr>
            <a:xfrm rot="5400000">
              <a:off x="3068030" y="3942082"/>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5" name="Google Shape;160;p6">
              <a:extLst>
                <a:ext uri="{FF2B5EF4-FFF2-40B4-BE49-F238E27FC236}">
                  <a16:creationId xmlns:a16="http://schemas.microsoft.com/office/drawing/2014/main" id="{D45A34DB-B9DC-1D80-A02D-0F981753086C}"/>
                </a:ext>
              </a:extLst>
            </p:cNvPr>
            <p:cNvCxnSpPr>
              <a:cxnSpLocks/>
            </p:cNvCxnSpPr>
            <p:nvPr/>
          </p:nvCxnSpPr>
          <p:spPr>
            <a:xfrm rot="5400000">
              <a:off x="3068030" y="438182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6" name="Google Shape;160;p6">
              <a:extLst>
                <a:ext uri="{FF2B5EF4-FFF2-40B4-BE49-F238E27FC236}">
                  <a16:creationId xmlns:a16="http://schemas.microsoft.com/office/drawing/2014/main" id="{1D61A6B9-37ED-5DA6-2535-861D5E766DA4}"/>
                </a:ext>
              </a:extLst>
            </p:cNvPr>
            <p:cNvCxnSpPr>
              <a:cxnSpLocks/>
            </p:cNvCxnSpPr>
            <p:nvPr/>
          </p:nvCxnSpPr>
          <p:spPr>
            <a:xfrm rot="5400000">
              <a:off x="3068030" y="3502344"/>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17" name="Google Shape;160;p6">
              <a:extLst>
                <a:ext uri="{FF2B5EF4-FFF2-40B4-BE49-F238E27FC236}">
                  <a16:creationId xmlns:a16="http://schemas.microsoft.com/office/drawing/2014/main" id="{853347E4-0EBF-EDDE-B04F-B2E0DA7F48B8}"/>
                </a:ext>
              </a:extLst>
            </p:cNvPr>
            <p:cNvCxnSpPr>
              <a:cxnSpLocks/>
            </p:cNvCxnSpPr>
            <p:nvPr/>
          </p:nvCxnSpPr>
          <p:spPr>
            <a:xfrm rot="5400000">
              <a:off x="3068030" y="4821555"/>
              <a:ext cx="0" cy="950976"/>
            </a:xfrm>
            <a:prstGeom prst="straightConnector1">
              <a:avLst/>
            </a:prstGeom>
            <a:noFill/>
            <a:ln w="57150" cap="flat" cmpd="sng">
              <a:solidFill>
                <a:schemeClr val="accent4"/>
              </a:solidFill>
              <a:prstDash val="solid"/>
              <a:miter lim="800000"/>
              <a:headEnd type="none" w="sm" len="sm"/>
              <a:tailEnd type="triangle" w="med" len="med"/>
            </a:ln>
          </p:spPr>
        </p:cxn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Tackle back</a:t>
            </a:r>
            <a:endParaRPr/>
          </a:p>
        </p:txBody>
      </p:sp>
      <p:sp>
        <p:nvSpPr>
          <p:cNvPr id="568" name="Google Shape;568;p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bij balverlies -&gt; terug halen!</a:t>
            </a: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pic>
        <p:nvPicPr>
          <p:cNvPr id="569" name="Google Shape;569;p45"/>
          <p:cNvPicPr preferRelativeResize="0">
            <a:picLocks noGrp="1"/>
          </p:cNvPicPr>
          <p:nvPr>
            <p:ph type="body" idx="2"/>
          </p:nvPr>
        </p:nvPicPr>
        <p:blipFill rotWithShape="1">
          <a:blip r:embed="rId3">
            <a:alphaModFix/>
          </a:blip>
          <a:srcRect/>
          <a:stretch/>
        </p:blipFill>
        <p:spPr>
          <a:xfrm>
            <a:off x="6172200" y="2805751"/>
            <a:ext cx="5181600" cy="239108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Zwakke</a:t>
            </a:r>
            <a:r>
              <a:rPr lang="en-GB" dirty="0"/>
              <a:t> </a:t>
            </a:r>
            <a:r>
              <a:rPr lang="en-GB" dirty="0" err="1"/>
              <a:t>kant</a:t>
            </a:r>
            <a:r>
              <a:rPr lang="en-GB" dirty="0"/>
              <a:t> </a:t>
            </a:r>
            <a:r>
              <a:rPr lang="en-GB" dirty="0" err="1"/>
              <a:t>tegenstander</a:t>
            </a:r>
            <a:r>
              <a:rPr lang="en-GB" dirty="0"/>
              <a:t> = </a:t>
            </a:r>
            <a:r>
              <a:rPr lang="en-GB" dirty="0" err="1"/>
              <a:t>zijn</a:t>
            </a:r>
            <a:r>
              <a:rPr lang="en-GB" dirty="0"/>
              <a:t> </a:t>
            </a:r>
            <a:r>
              <a:rPr lang="en-GB" dirty="0" err="1"/>
              <a:t>linkerkant</a:t>
            </a:r>
            <a:endParaRPr dirty="0"/>
          </a:p>
        </p:txBody>
      </p:sp>
      <p:sp>
        <p:nvSpPr>
          <p:cNvPr id="575" name="Google Shape;575;p4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dirty="0" err="1"/>
              <a:t>dribbel</a:t>
            </a:r>
            <a:r>
              <a:rPr lang="en-GB" dirty="0"/>
              <a:t> </a:t>
            </a:r>
            <a:r>
              <a:rPr lang="en-GB" dirty="0" err="1"/>
              <a:t>tegenstander</a:t>
            </a:r>
            <a:r>
              <a:rPr lang="en-GB" dirty="0"/>
              <a:t> </a:t>
            </a:r>
            <a:r>
              <a:rPr lang="en-GB" dirty="0" err="1"/>
              <a:t>voorbij</a:t>
            </a:r>
            <a:r>
              <a:rPr lang="en-GB" dirty="0"/>
              <a:t> </a:t>
            </a:r>
            <a:r>
              <a:rPr lang="en-GB" dirty="0" err="1"/>
              <a:t>langs</a:t>
            </a:r>
            <a:r>
              <a:rPr lang="en-GB" dirty="0"/>
              <a:t> </a:t>
            </a:r>
            <a:r>
              <a:rPr lang="nl-BE" dirty="0"/>
              <a:t>rechts -&gt; zwakke kant van tegenstander</a:t>
            </a:r>
            <a:endParaRPr dirty="0"/>
          </a:p>
          <a:p>
            <a:pPr marL="228600" lvl="0" indent="-228600" algn="l" rtl="0">
              <a:lnSpc>
                <a:spcPct val="90000"/>
              </a:lnSpc>
              <a:spcBef>
                <a:spcPts val="1000"/>
              </a:spcBef>
              <a:spcAft>
                <a:spcPts val="0"/>
              </a:spcAft>
              <a:buClr>
                <a:srgbClr val="4F81BD"/>
              </a:buClr>
              <a:buSzPts val="2800"/>
              <a:buChar char="•"/>
            </a:pPr>
            <a:r>
              <a:rPr lang="en-GB" dirty="0" err="1"/>
              <a:t>bal</a:t>
            </a:r>
            <a:r>
              <a:rPr lang="en-GB" dirty="0"/>
              <a:t> </a:t>
            </a:r>
            <a:r>
              <a:rPr lang="en-GB" dirty="0" err="1"/>
              <a:t>passen</a:t>
            </a:r>
            <a:r>
              <a:rPr lang="en-GB" dirty="0"/>
              <a:t> </a:t>
            </a:r>
            <a:r>
              <a:rPr lang="en-GB" dirty="0" err="1"/>
              <a:t>langs</a:t>
            </a:r>
            <a:r>
              <a:rPr lang="en-GB" dirty="0"/>
              <a:t> </a:t>
            </a:r>
            <a:r>
              <a:rPr lang="en-GB" dirty="0" err="1"/>
              <a:t>rechterkant</a:t>
            </a:r>
            <a:r>
              <a:rPr lang="en-GB" dirty="0"/>
              <a:t> </a:t>
            </a:r>
            <a:r>
              <a:rPr lang="en-GB" dirty="0" err="1"/>
              <a:t>tegenstander</a:t>
            </a:r>
            <a:r>
              <a:rPr lang="en-GB" dirty="0"/>
              <a:t> </a:t>
            </a:r>
            <a:endParaRPr dirty="0"/>
          </a:p>
        </p:txBody>
      </p:sp>
      <p:sp>
        <p:nvSpPr>
          <p:cNvPr id="576" name="Google Shape;576;p4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pic>
        <p:nvPicPr>
          <p:cNvPr id="577" name="Google Shape;577;p46"/>
          <p:cNvPicPr preferRelativeResize="0"/>
          <p:nvPr/>
        </p:nvPicPr>
        <p:blipFill rotWithShape="1">
          <a:blip r:embed="rId3">
            <a:alphaModFix/>
          </a:blip>
          <a:srcRect/>
          <a:stretch/>
        </p:blipFill>
        <p:spPr>
          <a:xfrm>
            <a:off x="6171837" y="1828546"/>
            <a:ext cx="5201376" cy="3639058"/>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Guard</a:t>
            </a:r>
            <a:endParaRPr>
              <a:highlight>
                <a:srgbClr val="FFFF00"/>
              </a:highlight>
            </a:endParaRPr>
          </a:p>
        </p:txBody>
      </p:sp>
      <p:sp>
        <p:nvSpPr>
          <p:cNvPr id="583" name="Google Shape;583;p47"/>
          <p:cNvSpPr txBox="1">
            <a:spLocks noGrp="1"/>
          </p:cNvSpPr>
          <p:nvPr>
            <p:ph type="body" idx="1"/>
          </p:nvPr>
        </p:nvSpPr>
        <p:spPr>
          <a:xfrm>
            <a:off x="838200" y="1825625"/>
            <a:ext cx="4486154"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dirty="0" err="1"/>
              <a:t>speler</a:t>
            </a:r>
            <a:r>
              <a:rPr lang="en-GB" dirty="0"/>
              <a:t> die </a:t>
            </a:r>
            <a:r>
              <a:rPr lang="en-GB" dirty="0" err="1"/>
              <a:t>een</a:t>
            </a:r>
            <a:r>
              <a:rPr lang="en-GB" dirty="0"/>
              <a:t> </a:t>
            </a:r>
            <a:r>
              <a:rPr lang="en-GB" dirty="0" err="1"/>
              <a:t>medespeler</a:t>
            </a:r>
            <a:r>
              <a:rPr lang="en-GB" dirty="0"/>
              <a:t> in </a:t>
            </a:r>
            <a:r>
              <a:rPr lang="en-GB" dirty="0" err="1"/>
              <a:t>balbezit</a:t>
            </a:r>
            <a:r>
              <a:rPr lang="en-GB" dirty="0"/>
              <a:t> van </a:t>
            </a:r>
            <a:r>
              <a:rPr lang="en-GB" dirty="0" err="1"/>
              <a:t>achteren</a:t>
            </a:r>
            <a:r>
              <a:rPr lang="en-GB" dirty="0"/>
              <a:t> </a:t>
            </a:r>
            <a:r>
              <a:rPr lang="en-GB" dirty="0" err="1"/>
              <a:t>ondersteund</a:t>
            </a:r>
            <a:endParaRPr dirty="0"/>
          </a:p>
          <a:p>
            <a:pPr marL="228600" lvl="0" indent="-228600" algn="l" rtl="0">
              <a:lnSpc>
                <a:spcPct val="90000"/>
              </a:lnSpc>
              <a:spcBef>
                <a:spcPts val="1000"/>
              </a:spcBef>
              <a:spcAft>
                <a:spcPts val="0"/>
              </a:spcAft>
              <a:buClr>
                <a:srgbClr val="4F81BD"/>
              </a:buClr>
              <a:buSzPts val="2800"/>
              <a:buChar char="•"/>
            </a:pPr>
            <a:r>
              <a:rPr lang="en-GB" dirty="0" err="1"/>
              <a:t>als</a:t>
            </a:r>
            <a:r>
              <a:rPr lang="en-GB" dirty="0"/>
              <a:t> </a:t>
            </a:r>
            <a:r>
              <a:rPr lang="en-GB" dirty="0" err="1"/>
              <a:t>medespeler</a:t>
            </a:r>
            <a:r>
              <a:rPr lang="en-GB" dirty="0"/>
              <a:t> in </a:t>
            </a:r>
            <a:r>
              <a:rPr lang="en-GB" dirty="0" err="1"/>
              <a:t>balbezit</a:t>
            </a:r>
            <a:r>
              <a:rPr lang="en-GB" dirty="0"/>
              <a:t>, de </a:t>
            </a:r>
            <a:r>
              <a:rPr lang="en-GB" dirty="0" err="1"/>
              <a:t>bal</a:t>
            </a:r>
            <a:r>
              <a:rPr lang="en-GB" dirty="0"/>
              <a:t> </a:t>
            </a:r>
            <a:r>
              <a:rPr lang="en-GB" dirty="0" err="1"/>
              <a:t>verliest</a:t>
            </a:r>
            <a:r>
              <a:rPr lang="en-GB" dirty="0"/>
              <a:t> =&gt; </a:t>
            </a:r>
            <a:r>
              <a:rPr lang="en-GB" dirty="0" err="1"/>
              <a:t>fungeert</a:t>
            </a:r>
            <a:r>
              <a:rPr lang="en-GB" dirty="0"/>
              <a:t> guard </a:t>
            </a:r>
            <a:r>
              <a:rPr lang="en-GB" dirty="0" err="1"/>
              <a:t>als</a:t>
            </a:r>
            <a:r>
              <a:rPr lang="en-GB" dirty="0"/>
              <a:t> </a:t>
            </a:r>
            <a:r>
              <a:rPr lang="en-GB" dirty="0" err="1"/>
              <a:t>verdediger</a:t>
            </a:r>
            <a:endParaRPr dirty="0"/>
          </a:p>
          <a:p>
            <a:pPr marL="228600" lvl="0" indent="-228600" algn="l" rtl="0">
              <a:lnSpc>
                <a:spcPct val="90000"/>
              </a:lnSpc>
              <a:spcBef>
                <a:spcPts val="1000"/>
              </a:spcBef>
              <a:spcAft>
                <a:spcPts val="0"/>
              </a:spcAft>
              <a:buClr>
                <a:srgbClr val="4F81BD"/>
              </a:buClr>
              <a:buSzPts val="2800"/>
              <a:buChar char="•"/>
            </a:pPr>
            <a:r>
              <a:rPr lang="en-GB" dirty="0" err="1"/>
              <a:t>spelers</a:t>
            </a:r>
            <a:r>
              <a:rPr lang="en-GB" dirty="0"/>
              <a:t> die vast </a:t>
            </a:r>
            <a:r>
              <a:rPr lang="en-GB" dirty="0" err="1"/>
              <a:t>zitten</a:t>
            </a:r>
            <a:r>
              <a:rPr lang="en-GB" dirty="0"/>
              <a:t> -&gt; steeds </a:t>
            </a:r>
            <a:r>
              <a:rPr lang="en-GB" dirty="0" err="1"/>
              <a:t>bal</a:t>
            </a:r>
            <a:r>
              <a:rPr lang="en-GB" dirty="0"/>
              <a:t> </a:t>
            </a:r>
            <a:r>
              <a:rPr lang="en-GB" dirty="0" err="1"/>
              <a:t>terug</a:t>
            </a:r>
            <a:r>
              <a:rPr lang="en-GB" dirty="0"/>
              <a:t> </a:t>
            </a:r>
            <a:r>
              <a:rPr lang="en-GB" dirty="0" err="1"/>
              <a:t>kunnen</a:t>
            </a:r>
            <a:r>
              <a:rPr lang="en-GB" dirty="0"/>
              <a:t> </a:t>
            </a:r>
            <a:r>
              <a:rPr lang="en-GB" dirty="0" err="1"/>
              <a:t>geven</a:t>
            </a:r>
            <a:r>
              <a:rPr lang="en-GB" dirty="0"/>
              <a:t> </a:t>
            </a:r>
            <a:r>
              <a:rPr lang="en-GB" dirty="0" err="1"/>
              <a:t>naar</a:t>
            </a:r>
            <a:r>
              <a:rPr lang="en-GB" dirty="0"/>
              <a:t> guard</a:t>
            </a:r>
            <a:endParaRPr dirty="0"/>
          </a:p>
        </p:txBody>
      </p:sp>
      <p:sp>
        <p:nvSpPr>
          <p:cNvPr id="584" name="Google Shape;584;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pic>
        <p:nvPicPr>
          <p:cNvPr id="585" name="Google Shape;585;p47"/>
          <p:cNvPicPr preferRelativeResize="0"/>
          <p:nvPr/>
        </p:nvPicPr>
        <p:blipFill rotWithShape="1">
          <a:blip r:embed="rId3">
            <a:alphaModFix/>
          </a:blip>
          <a:srcRect/>
          <a:stretch/>
        </p:blipFill>
        <p:spPr>
          <a:xfrm>
            <a:off x="5388649" y="1833212"/>
            <a:ext cx="6803351" cy="459073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Wissel van kant</a:t>
            </a:r>
            <a:endParaRPr/>
          </a:p>
        </p:txBody>
      </p:sp>
      <p:sp>
        <p:nvSpPr>
          <p:cNvPr id="591" name="Google Shape;591;p48"/>
          <p:cNvSpPr txBox="1">
            <a:spLocks noGrp="1"/>
          </p:cNvSpPr>
          <p:nvPr>
            <p:ph type="body" idx="1"/>
          </p:nvPr>
        </p:nvSpPr>
        <p:spPr>
          <a:xfrm>
            <a:off x="838200" y="1825625"/>
            <a:ext cx="351472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dirty="0"/>
              <a:t>1 zit vast =&gt; past </a:t>
            </a:r>
            <a:r>
              <a:rPr lang="en-GB" dirty="0" err="1"/>
              <a:t>naar</a:t>
            </a:r>
            <a:r>
              <a:rPr lang="en-GB" dirty="0"/>
              <a:t> 2 (guard)</a:t>
            </a:r>
            <a:endParaRPr dirty="0"/>
          </a:p>
          <a:p>
            <a:pPr marL="228600" lvl="0" indent="-228600" algn="l" rtl="0">
              <a:lnSpc>
                <a:spcPct val="90000"/>
              </a:lnSpc>
              <a:spcBef>
                <a:spcPts val="1000"/>
              </a:spcBef>
              <a:spcAft>
                <a:spcPts val="0"/>
              </a:spcAft>
              <a:buClr>
                <a:srgbClr val="4F81BD"/>
              </a:buClr>
              <a:buSzPts val="2800"/>
              <a:buChar char="•"/>
            </a:pPr>
            <a:r>
              <a:rPr lang="en-GB" dirty="0"/>
              <a:t>2 past </a:t>
            </a:r>
            <a:r>
              <a:rPr lang="en-GB" dirty="0" err="1"/>
              <a:t>naar</a:t>
            </a:r>
            <a:r>
              <a:rPr lang="en-GB" dirty="0"/>
              <a:t> 3</a:t>
            </a:r>
            <a:endParaRPr dirty="0"/>
          </a:p>
          <a:p>
            <a:pPr marL="228600" lvl="0" indent="-228600" algn="l" rtl="0">
              <a:lnSpc>
                <a:spcPct val="90000"/>
              </a:lnSpc>
              <a:spcBef>
                <a:spcPts val="1000"/>
              </a:spcBef>
              <a:spcAft>
                <a:spcPts val="0"/>
              </a:spcAft>
              <a:buClr>
                <a:srgbClr val="4F81BD"/>
              </a:buClr>
              <a:buSzPts val="2800"/>
              <a:buChar char="•"/>
            </a:pPr>
            <a:r>
              <a:rPr lang="en-GB" dirty="0"/>
              <a:t>wat </a:t>
            </a:r>
            <a:r>
              <a:rPr lang="en-GB" dirty="0" err="1"/>
              <a:t>doet</a:t>
            </a:r>
            <a:r>
              <a:rPr lang="en-GB" dirty="0"/>
              <a:t> 3?</a:t>
            </a:r>
            <a:endParaRPr dirty="0"/>
          </a:p>
        </p:txBody>
      </p:sp>
      <p:sp>
        <p:nvSpPr>
          <p:cNvPr id="592" name="Google Shape;592;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pic>
        <p:nvPicPr>
          <p:cNvPr id="3" name="Picture 2">
            <a:extLst>
              <a:ext uri="{FF2B5EF4-FFF2-40B4-BE49-F238E27FC236}">
                <a16:creationId xmlns:a16="http://schemas.microsoft.com/office/drawing/2014/main" id="{B97EDDD5-BA11-3187-CF64-3042CCEBA142}"/>
              </a:ext>
            </a:extLst>
          </p:cNvPr>
          <p:cNvPicPr>
            <a:picLocks noChangeAspect="1"/>
          </p:cNvPicPr>
          <p:nvPr/>
        </p:nvPicPr>
        <p:blipFill>
          <a:blip r:embed="rId3"/>
          <a:stretch>
            <a:fillRect/>
          </a:stretch>
        </p:blipFill>
        <p:spPr>
          <a:xfrm>
            <a:off x="4555379" y="1826294"/>
            <a:ext cx="7636622" cy="436164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pic>
        <p:nvPicPr>
          <p:cNvPr id="3" name="Picture 2">
            <a:extLst>
              <a:ext uri="{FF2B5EF4-FFF2-40B4-BE49-F238E27FC236}">
                <a16:creationId xmlns:a16="http://schemas.microsoft.com/office/drawing/2014/main" id="{0B53B528-E5B8-DD8D-74A6-6BC5E13F30C5}"/>
              </a:ext>
            </a:extLst>
          </p:cNvPr>
          <p:cNvPicPr>
            <a:picLocks noChangeAspect="1"/>
          </p:cNvPicPr>
          <p:nvPr/>
        </p:nvPicPr>
        <p:blipFill>
          <a:blip r:embed="rId3"/>
          <a:stretch>
            <a:fillRect/>
          </a:stretch>
        </p:blipFill>
        <p:spPr>
          <a:xfrm>
            <a:off x="4555379" y="1826294"/>
            <a:ext cx="7636622" cy="4361642"/>
          </a:xfrm>
          <a:prstGeom prst="rect">
            <a:avLst/>
          </a:prstGeom>
        </p:spPr>
      </p:pic>
      <p:sp>
        <p:nvSpPr>
          <p:cNvPr id="598" name="Google Shape;598;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Wissel van kant</a:t>
            </a:r>
            <a:endParaRPr/>
          </a:p>
        </p:txBody>
      </p:sp>
      <p:sp>
        <p:nvSpPr>
          <p:cNvPr id="599" name="Google Shape;599;p49"/>
          <p:cNvSpPr txBox="1">
            <a:spLocks noGrp="1"/>
          </p:cNvSpPr>
          <p:nvPr>
            <p:ph type="body" idx="1"/>
          </p:nvPr>
        </p:nvSpPr>
        <p:spPr>
          <a:xfrm>
            <a:off x="838200" y="1825625"/>
            <a:ext cx="3677816"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dirty="0" err="1"/>
              <a:t>veel</a:t>
            </a:r>
            <a:r>
              <a:rPr lang="en-GB" dirty="0"/>
              <a:t> </a:t>
            </a:r>
            <a:r>
              <a:rPr lang="en-GB" dirty="0" err="1"/>
              <a:t>tegenspelers</a:t>
            </a:r>
            <a:endParaRPr dirty="0"/>
          </a:p>
          <a:p>
            <a:pPr marL="228600" lvl="0" indent="-228600" algn="l" rtl="0">
              <a:lnSpc>
                <a:spcPct val="90000"/>
              </a:lnSpc>
              <a:spcBef>
                <a:spcPts val="1000"/>
              </a:spcBef>
              <a:spcAft>
                <a:spcPts val="0"/>
              </a:spcAft>
              <a:buClr>
                <a:srgbClr val="4F81BD"/>
              </a:buClr>
              <a:buSzPts val="2800"/>
              <a:buChar char="•"/>
            </a:pPr>
            <a:r>
              <a:rPr lang="en-GB" dirty="0" err="1"/>
              <a:t>opnieuw</a:t>
            </a:r>
            <a:r>
              <a:rPr lang="en-GB" dirty="0"/>
              <a:t> </a:t>
            </a:r>
            <a:r>
              <a:rPr lang="en-GB" dirty="0" err="1"/>
              <a:t>passen</a:t>
            </a:r>
            <a:r>
              <a:rPr lang="en-GB" dirty="0"/>
              <a:t> in die zone -&gt; </a:t>
            </a:r>
            <a:r>
              <a:rPr lang="en-GB" dirty="0" err="1"/>
              <a:t>geen</a:t>
            </a:r>
            <a:r>
              <a:rPr lang="en-GB" dirty="0"/>
              <a:t> </a:t>
            </a:r>
            <a:r>
              <a:rPr lang="en-GB" dirty="0" err="1"/>
              <a:t>goed</a:t>
            </a:r>
            <a:r>
              <a:rPr lang="en-GB" dirty="0"/>
              <a:t> plan</a:t>
            </a:r>
            <a:endParaRPr dirty="0"/>
          </a:p>
          <a:p>
            <a:pPr marL="228600" lvl="0" indent="-228600" algn="l" rtl="0">
              <a:lnSpc>
                <a:spcPct val="90000"/>
              </a:lnSpc>
              <a:spcBef>
                <a:spcPts val="1000"/>
              </a:spcBef>
              <a:spcAft>
                <a:spcPts val="0"/>
              </a:spcAft>
              <a:buClr>
                <a:srgbClr val="4F81BD"/>
              </a:buClr>
              <a:buSzPts val="2800"/>
              <a:buChar char="•"/>
            </a:pPr>
            <a:r>
              <a:rPr lang="en-GB" dirty="0" err="1"/>
              <a:t>beste</a:t>
            </a:r>
            <a:r>
              <a:rPr lang="en-GB" dirty="0"/>
              <a:t> </a:t>
            </a:r>
            <a:r>
              <a:rPr lang="en-GB" dirty="0" err="1"/>
              <a:t>oplossing</a:t>
            </a:r>
            <a:r>
              <a:rPr lang="en-GB" dirty="0"/>
              <a:t> -&gt; </a:t>
            </a:r>
            <a:r>
              <a:rPr lang="en-GB" dirty="0" err="1"/>
              <a:t>wissel</a:t>
            </a:r>
            <a:r>
              <a:rPr lang="en-GB" dirty="0"/>
              <a:t> van </a:t>
            </a:r>
            <a:r>
              <a:rPr lang="en-GB" dirty="0" err="1"/>
              <a:t>kant</a:t>
            </a:r>
            <a:endParaRPr dirty="0"/>
          </a:p>
        </p:txBody>
      </p:sp>
      <p:sp>
        <p:nvSpPr>
          <p:cNvPr id="600" name="Google Shape;600;p4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602" name="Google Shape;602;p49"/>
          <p:cNvSpPr/>
          <p:nvPr/>
        </p:nvSpPr>
        <p:spPr>
          <a:xfrm>
            <a:off x="9208697" y="3782819"/>
            <a:ext cx="1806834" cy="1917052"/>
          </a:xfrm>
          <a:prstGeom prst="ellipse">
            <a:avLst/>
          </a:prstGeom>
          <a:solidFill>
            <a:srgbClr val="FEE599">
              <a:alpha val="3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603" name="Google Shape;603;p49"/>
          <p:cNvCxnSpPr/>
          <p:nvPr/>
        </p:nvCxnSpPr>
        <p:spPr>
          <a:xfrm>
            <a:off x="9020175" y="4451488"/>
            <a:ext cx="1095375" cy="0"/>
          </a:xfrm>
          <a:prstGeom prst="straightConnector1">
            <a:avLst/>
          </a:prstGeom>
          <a:noFill/>
          <a:ln w="15875" cap="flat" cmpd="sng">
            <a:solidFill>
              <a:srgbClr val="FFFF00"/>
            </a:solidFill>
            <a:prstDash val="solid"/>
            <a:miter lim="800000"/>
            <a:headEnd type="none" w="sm" len="sm"/>
            <a:tailEnd type="triangle" w="med" len="med"/>
          </a:ln>
        </p:spPr>
      </p:cxnSp>
      <p:cxnSp>
        <p:nvCxnSpPr>
          <p:cNvPr id="604" name="Google Shape;604;p49"/>
          <p:cNvCxnSpPr/>
          <p:nvPr/>
        </p:nvCxnSpPr>
        <p:spPr>
          <a:xfrm>
            <a:off x="8955261" y="4516093"/>
            <a:ext cx="1188244" cy="492919"/>
          </a:xfrm>
          <a:prstGeom prst="straightConnector1">
            <a:avLst/>
          </a:prstGeom>
          <a:noFill/>
          <a:ln w="15875" cap="flat" cmpd="sng">
            <a:solidFill>
              <a:srgbClr val="FFFF00"/>
            </a:solidFill>
            <a:prstDash val="solid"/>
            <a:miter lim="800000"/>
            <a:headEnd type="none" w="sm" len="sm"/>
            <a:tailEnd type="triangle" w="med" len="med"/>
          </a:ln>
        </p:spPr>
      </p:cxnSp>
      <p:sp>
        <p:nvSpPr>
          <p:cNvPr id="605" name="Google Shape;605;p49"/>
          <p:cNvSpPr/>
          <p:nvPr/>
        </p:nvSpPr>
        <p:spPr>
          <a:xfrm>
            <a:off x="9371495" y="4378463"/>
            <a:ext cx="222250" cy="171450"/>
          </a:xfrm>
          <a:prstGeom prst="mathMultiply">
            <a:avLst>
              <a:gd name="adj1" fmla="val 11224"/>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6" name="Google Shape;606;p49"/>
          <p:cNvSpPr/>
          <p:nvPr/>
        </p:nvSpPr>
        <p:spPr>
          <a:xfrm>
            <a:off x="9388889" y="4665317"/>
            <a:ext cx="222250" cy="171450"/>
          </a:xfrm>
          <a:prstGeom prst="mathMultiply">
            <a:avLst>
              <a:gd name="adj1" fmla="val 11224"/>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607" name="Google Shape;607;p49"/>
          <p:cNvCxnSpPr>
            <a:cxnSpLocks/>
          </p:cNvCxnSpPr>
          <p:nvPr/>
        </p:nvCxnSpPr>
        <p:spPr>
          <a:xfrm flipV="1">
            <a:off x="8918713" y="3273287"/>
            <a:ext cx="304800" cy="993913"/>
          </a:xfrm>
          <a:prstGeom prst="straightConnector1">
            <a:avLst/>
          </a:prstGeom>
          <a:noFill/>
          <a:ln w="15875" cap="flat" cmpd="sng">
            <a:solidFill>
              <a:srgbClr val="FFFF00"/>
            </a:solidFill>
            <a:prstDash val="solid"/>
            <a:miter lim="800000"/>
            <a:headEnd type="none" w="sm" len="sm"/>
            <a:tailEnd type="triangle" w="med" len="med"/>
          </a:ln>
        </p:spPr>
      </p:cxnSp>
      <p:sp>
        <p:nvSpPr>
          <p:cNvPr id="608" name="Google Shape;608;p49"/>
          <p:cNvSpPr/>
          <p:nvPr/>
        </p:nvSpPr>
        <p:spPr>
          <a:xfrm rot="-8077236">
            <a:off x="8858846" y="3549573"/>
            <a:ext cx="148082" cy="138953"/>
          </a:xfrm>
          <a:prstGeom prst="halfFrame">
            <a:avLst>
              <a:gd name="adj1" fmla="val 20326"/>
              <a:gd name="adj2" fmla="val 22631"/>
            </a:avLst>
          </a:prstGeom>
          <a:solidFill>
            <a:srgbClr val="92D050"/>
          </a:solidFill>
          <a:ln w="12700" cap="flat" cmpd="sng">
            <a:solidFill>
              <a:srgbClr val="6B51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9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0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0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0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9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0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Verdedigen volgens ‘platte-driehoek’</a:t>
            </a:r>
            <a:endParaRPr/>
          </a:p>
        </p:txBody>
      </p:sp>
      <p:sp>
        <p:nvSpPr>
          <p:cNvPr id="614" name="Google Shape;614;p50"/>
          <p:cNvSpPr txBox="1">
            <a:spLocks noGrp="1"/>
          </p:cNvSpPr>
          <p:nvPr>
            <p:ph type="body" idx="1"/>
          </p:nvPr>
        </p:nvSpPr>
        <p:spPr>
          <a:xfrm>
            <a:off x="838200" y="1825625"/>
            <a:ext cx="389242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probleemstelling: waar moet 3 staan?</a:t>
            </a:r>
            <a:endParaRPr/>
          </a:p>
          <a:p>
            <a:pPr marL="228600" lvl="0" indent="-50800" algn="l" rtl="0">
              <a:lnSpc>
                <a:spcPct val="90000"/>
              </a:lnSpc>
              <a:spcBef>
                <a:spcPts val="1000"/>
              </a:spcBef>
              <a:spcAft>
                <a:spcPts val="0"/>
              </a:spcAft>
              <a:buClr>
                <a:srgbClr val="4F81BD"/>
              </a:buClr>
              <a:buSzPts val="2800"/>
              <a:buNone/>
            </a:pPr>
            <a:endParaRPr/>
          </a:p>
          <a:p>
            <a:pPr marL="0" lvl="0" indent="0" algn="l" rtl="0">
              <a:lnSpc>
                <a:spcPct val="90000"/>
              </a:lnSpc>
              <a:spcBef>
                <a:spcPts val="1000"/>
              </a:spcBef>
              <a:spcAft>
                <a:spcPts val="0"/>
              </a:spcAft>
              <a:buClr>
                <a:srgbClr val="4F81BD"/>
              </a:buClr>
              <a:buSzPts val="2800"/>
              <a:buNone/>
            </a:pPr>
            <a:endParaRPr/>
          </a:p>
        </p:txBody>
      </p:sp>
      <p:sp>
        <p:nvSpPr>
          <p:cNvPr id="615" name="Google Shape;615;p5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616" name="Google Shape;616;p50"/>
          <p:cNvSpPr txBox="1"/>
          <p:nvPr/>
        </p:nvSpPr>
        <p:spPr>
          <a:xfrm>
            <a:off x="10467974" y="2095500"/>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pic>
        <p:nvPicPr>
          <p:cNvPr id="617" name="Google Shape;617;p50"/>
          <p:cNvPicPr preferRelativeResize="0"/>
          <p:nvPr/>
        </p:nvPicPr>
        <p:blipFill rotWithShape="1">
          <a:blip r:embed="rId3">
            <a:alphaModFix/>
          </a:blip>
          <a:srcRect/>
          <a:stretch/>
        </p:blipFill>
        <p:spPr>
          <a:xfrm>
            <a:off x="4738648" y="1806963"/>
            <a:ext cx="7453352" cy="4351338"/>
          </a:xfrm>
          <a:prstGeom prst="rect">
            <a:avLst/>
          </a:prstGeom>
          <a:noFill/>
          <a:ln>
            <a:noFill/>
          </a:ln>
        </p:spPr>
      </p:pic>
      <p:cxnSp>
        <p:nvCxnSpPr>
          <p:cNvPr id="618" name="Google Shape;618;p50"/>
          <p:cNvCxnSpPr/>
          <p:nvPr/>
        </p:nvCxnSpPr>
        <p:spPr>
          <a:xfrm flipH="1">
            <a:off x="8714792" y="3041780"/>
            <a:ext cx="1520890" cy="2062065"/>
          </a:xfrm>
          <a:prstGeom prst="straightConnector1">
            <a:avLst/>
          </a:prstGeom>
          <a:noFill/>
          <a:ln w="15875" cap="flat" cmpd="sng">
            <a:solidFill>
              <a:srgbClr val="FFFF00"/>
            </a:solidFill>
            <a:prstDash val="solid"/>
            <a:miter lim="800000"/>
            <a:headEnd type="none" w="sm" len="sm"/>
            <a:tailEnd type="triangle" w="med" len="med"/>
          </a:ln>
        </p:spPr>
      </p:cxnSp>
      <p:sp>
        <p:nvSpPr>
          <p:cNvPr id="619" name="Google Shape;619;p50"/>
          <p:cNvSpPr txBox="1"/>
          <p:nvPr/>
        </p:nvSpPr>
        <p:spPr>
          <a:xfrm>
            <a:off x="10005720" y="2595854"/>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Platte driehoek</a:t>
            </a:r>
            <a:endParaRPr/>
          </a:p>
        </p:txBody>
      </p:sp>
      <p:pic>
        <p:nvPicPr>
          <p:cNvPr id="625" name="Google Shape;625;p51"/>
          <p:cNvPicPr preferRelativeResize="0">
            <a:picLocks noGrp="1"/>
          </p:cNvPicPr>
          <p:nvPr>
            <p:ph type="body" idx="1"/>
          </p:nvPr>
        </p:nvPicPr>
        <p:blipFill rotWithShape="1">
          <a:blip r:embed="rId3">
            <a:alphaModFix/>
          </a:blip>
          <a:srcRect/>
          <a:stretch/>
        </p:blipFill>
        <p:spPr>
          <a:xfrm>
            <a:off x="2369324" y="1825625"/>
            <a:ext cx="7453352" cy="4351338"/>
          </a:xfrm>
          <a:prstGeom prst="rect">
            <a:avLst/>
          </a:prstGeom>
          <a:noFill/>
          <a:ln>
            <a:noFill/>
          </a:ln>
        </p:spPr>
      </p:pic>
      <p:sp>
        <p:nvSpPr>
          <p:cNvPr id="626" name="Google Shape;626;p51"/>
          <p:cNvSpPr txBox="1"/>
          <p:nvPr/>
        </p:nvSpPr>
        <p:spPr>
          <a:xfrm>
            <a:off x="3599727" y="2569579"/>
            <a:ext cx="252229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Waar moet 3 best staan?</a:t>
            </a:r>
            <a:endParaRPr sz="1400" b="0" i="0" u="none" strike="noStrike" cap="none">
              <a:solidFill>
                <a:srgbClr val="000000"/>
              </a:solidFill>
              <a:latin typeface="Arial"/>
              <a:ea typeface="Arial"/>
              <a:cs typeface="Arial"/>
              <a:sym typeface="Arial"/>
            </a:endParaRPr>
          </a:p>
        </p:txBody>
      </p:sp>
      <p:grpSp>
        <p:nvGrpSpPr>
          <p:cNvPr id="627" name="Google Shape;627;p51"/>
          <p:cNvGrpSpPr/>
          <p:nvPr/>
        </p:nvGrpSpPr>
        <p:grpSpPr>
          <a:xfrm>
            <a:off x="6200950" y="3657600"/>
            <a:ext cx="2873601" cy="1802833"/>
            <a:chOff x="6200950" y="3657600"/>
            <a:chExt cx="2873601" cy="1802833"/>
          </a:xfrm>
        </p:grpSpPr>
        <p:sp>
          <p:nvSpPr>
            <p:cNvPr id="628" name="Google Shape;628;p51"/>
            <p:cNvSpPr/>
            <p:nvPr/>
          </p:nvSpPr>
          <p:spPr>
            <a:xfrm rot="2226878">
              <a:off x="6383739" y="4680699"/>
              <a:ext cx="389858" cy="736731"/>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9" name="Google Shape;629;p51"/>
            <p:cNvSpPr txBox="1"/>
            <p:nvPr/>
          </p:nvSpPr>
          <p:spPr>
            <a:xfrm>
              <a:off x="7048982" y="3657600"/>
              <a:ext cx="2025569" cy="92333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je kan 1 en 2 niet tegelijk zien -&gt; 2 kan wegspurten</a:t>
              </a:r>
              <a:endParaRPr sz="1800" b="0" i="0" u="none" strike="noStrike" cap="none">
                <a:solidFill>
                  <a:schemeClr val="lt1"/>
                </a:solidFill>
                <a:latin typeface="Calibri"/>
                <a:ea typeface="Calibri"/>
                <a:cs typeface="Calibri"/>
                <a:sym typeface="Calibri"/>
              </a:endParaRPr>
            </a:p>
          </p:txBody>
        </p:sp>
        <p:cxnSp>
          <p:nvCxnSpPr>
            <p:cNvPr id="630" name="Google Shape;630;p51"/>
            <p:cNvCxnSpPr>
              <a:stCxn id="628" idx="0"/>
            </p:cNvCxnSpPr>
            <p:nvPr/>
          </p:nvCxnSpPr>
          <p:spPr>
            <a:xfrm rot="10800000" flipH="1">
              <a:off x="6800944" y="4584619"/>
              <a:ext cx="250800" cy="170700"/>
            </a:xfrm>
            <a:prstGeom prst="straightConnector1">
              <a:avLst/>
            </a:prstGeom>
            <a:noFill/>
            <a:ln w="9525" cap="flat" cmpd="sng">
              <a:solidFill>
                <a:schemeClr val="lt1"/>
              </a:solidFill>
              <a:prstDash val="solid"/>
              <a:miter lim="800000"/>
              <a:headEnd type="none" w="sm" len="sm"/>
              <a:tailEnd type="none" w="sm" len="sm"/>
            </a:ln>
          </p:spPr>
        </p:cxnSp>
      </p:grpSp>
      <p:sp>
        <p:nvSpPr>
          <p:cNvPr id="631" name="Google Shape;631;p51"/>
          <p:cNvSpPr/>
          <p:nvPr/>
        </p:nvSpPr>
        <p:spPr>
          <a:xfrm>
            <a:off x="5984111" y="5078027"/>
            <a:ext cx="347241" cy="616717"/>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2" name="Google Shape;632;p51"/>
          <p:cNvSpPr txBox="1"/>
          <p:nvPr/>
        </p:nvSpPr>
        <p:spPr>
          <a:xfrm>
            <a:off x="3124940" y="3542190"/>
            <a:ext cx="2627678" cy="203132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800"/>
              <a:buFont typeface="Arial"/>
              <a:buChar char="•"/>
            </a:pPr>
            <a:r>
              <a:rPr lang="en-GB" sz="1800" b="0" i="0" u="none" strike="noStrike" cap="none">
                <a:solidFill>
                  <a:schemeClr val="lt1"/>
                </a:solidFill>
                <a:latin typeface="Calibri"/>
                <a:ea typeface="Calibri"/>
                <a:cs typeface="Calibri"/>
                <a:sym typeface="Calibri"/>
              </a:rPr>
              <a:t>speler 1 zal nooit passen -&gt; hij zal een andere oplossing zoeken</a:t>
            </a:r>
            <a:endParaRPr sz="1800" b="0" i="0" u="none" strike="noStrike" cap="none">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en-GB" sz="1800" b="0" i="0" u="none" strike="noStrike" cap="none">
                <a:solidFill>
                  <a:schemeClr val="lt1"/>
                </a:solidFill>
                <a:latin typeface="Calibri"/>
                <a:ea typeface="Calibri"/>
                <a:cs typeface="Calibri"/>
                <a:sym typeface="Calibri"/>
              </a:rPr>
              <a:t>geen zonedekking -&gt; tegenpartij krijgt ruimte</a:t>
            </a:r>
            <a:endParaRPr sz="1800" b="0" i="0" u="none" strike="noStrike" cap="none">
              <a:solidFill>
                <a:schemeClr val="lt1"/>
              </a:solidFill>
              <a:latin typeface="Calibri"/>
              <a:ea typeface="Calibri"/>
              <a:cs typeface="Calibri"/>
              <a:sym typeface="Calibri"/>
            </a:endParaRPr>
          </a:p>
        </p:txBody>
      </p:sp>
      <p:cxnSp>
        <p:nvCxnSpPr>
          <p:cNvPr id="633" name="Google Shape;633;p51"/>
          <p:cNvCxnSpPr>
            <a:endCxn id="631" idx="2"/>
          </p:cNvCxnSpPr>
          <p:nvPr/>
        </p:nvCxnSpPr>
        <p:spPr>
          <a:xfrm>
            <a:off x="5749811" y="4949886"/>
            <a:ext cx="234300" cy="436500"/>
          </a:xfrm>
          <a:prstGeom prst="straightConnector1">
            <a:avLst/>
          </a:prstGeom>
          <a:noFill/>
          <a:ln w="9525" cap="flat" cmpd="sng">
            <a:solidFill>
              <a:schemeClr val="lt1"/>
            </a:solidFill>
            <a:prstDash val="solid"/>
            <a:miter lim="800000"/>
            <a:headEnd type="none" w="sm" len="sm"/>
            <a:tailEnd type="none" w="sm" len="sm"/>
          </a:ln>
        </p:spPr>
      </p:cxnSp>
      <p:sp>
        <p:nvSpPr>
          <p:cNvPr id="634" name="Google Shape;634;p51"/>
          <p:cNvSpPr/>
          <p:nvPr/>
        </p:nvSpPr>
        <p:spPr>
          <a:xfrm>
            <a:off x="6551271" y="4687747"/>
            <a:ext cx="289368" cy="289368"/>
          </a:xfrm>
          <a:prstGeom prst="mathMultiply">
            <a:avLst>
              <a:gd name="adj1" fmla="val 3520"/>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5" name="Google Shape;635;p51"/>
          <p:cNvSpPr/>
          <p:nvPr/>
        </p:nvSpPr>
        <p:spPr>
          <a:xfrm>
            <a:off x="6263833" y="5117940"/>
            <a:ext cx="289368" cy="289368"/>
          </a:xfrm>
          <a:prstGeom prst="mathMultiply">
            <a:avLst>
              <a:gd name="adj1" fmla="val 3520"/>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6" name="Google Shape;636;p51"/>
          <p:cNvSpPr/>
          <p:nvPr/>
        </p:nvSpPr>
        <p:spPr>
          <a:xfrm>
            <a:off x="6011119" y="5351363"/>
            <a:ext cx="289368" cy="289368"/>
          </a:xfrm>
          <a:prstGeom prst="mathMultiply">
            <a:avLst>
              <a:gd name="adj1" fmla="val 3520"/>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7" name="Google Shape;637;p51"/>
          <p:cNvSpPr/>
          <p:nvPr/>
        </p:nvSpPr>
        <p:spPr>
          <a:xfrm>
            <a:off x="6024623" y="5075500"/>
            <a:ext cx="289368" cy="289368"/>
          </a:xfrm>
          <a:prstGeom prst="mathMultiply">
            <a:avLst>
              <a:gd name="adj1" fmla="val 3520"/>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8" name="Google Shape;638;p51"/>
          <p:cNvSpPr txBox="1"/>
          <p:nvPr/>
        </p:nvSpPr>
        <p:spPr>
          <a:xfrm>
            <a:off x="7867649" y="2847975"/>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643" name="Google Shape;643;p52"/>
          <p:cNvPicPr preferRelativeResize="0">
            <a:picLocks noGrp="1"/>
          </p:cNvPicPr>
          <p:nvPr>
            <p:ph type="body" idx="1"/>
          </p:nvPr>
        </p:nvPicPr>
        <p:blipFill rotWithShape="1">
          <a:blip r:embed="rId3">
            <a:alphaModFix/>
          </a:blip>
          <a:srcRect/>
          <a:stretch/>
        </p:blipFill>
        <p:spPr>
          <a:xfrm>
            <a:off x="2353993" y="1825625"/>
            <a:ext cx="7484014" cy="4351338"/>
          </a:xfrm>
          <a:prstGeom prst="rect">
            <a:avLst/>
          </a:prstGeom>
          <a:noFill/>
          <a:ln>
            <a:noFill/>
          </a:ln>
        </p:spPr>
      </p:pic>
      <p:sp>
        <p:nvSpPr>
          <p:cNvPr id="644" name="Google Shape;644;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Platte driehoek</a:t>
            </a:r>
            <a:endParaRPr/>
          </a:p>
        </p:txBody>
      </p:sp>
      <p:sp>
        <p:nvSpPr>
          <p:cNvPr id="645" name="Google Shape;645;p52"/>
          <p:cNvSpPr txBox="1"/>
          <p:nvPr/>
        </p:nvSpPr>
        <p:spPr>
          <a:xfrm>
            <a:off x="3183038" y="2129741"/>
            <a:ext cx="4565481"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1 komt in de verleiding om te passen naar 2</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3 gaat proberen te onderscheppen</a:t>
            </a:r>
            <a:endParaRPr sz="1800" b="0" i="0" u="none" strike="noStrike" cap="none">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als 3 niet kan onderscheppen -&gt; tackle back</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weinig risico + opportuniteit</a:t>
            </a:r>
            <a:endParaRPr sz="1800" b="0" i="0" u="none" strike="noStrike" cap="none">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aanspeelbare ruimte verkleint</a:t>
            </a:r>
            <a:endParaRPr sz="1800" b="0" i="0" u="none" strike="noStrike" cap="none">
              <a:solidFill>
                <a:schemeClr val="lt1"/>
              </a:solidFill>
              <a:latin typeface="Calibri"/>
              <a:ea typeface="Calibri"/>
              <a:cs typeface="Calibri"/>
              <a:sym typeface="Calibri"/>
            </a:endParaRPr>
          </a:p>
        </p:txBody>
      </p:sp>
      <p:sp>
        <p:nvSpPr>
          <p:cNvPr id="646" name="Google Shape;646;p52"/>
          <p:cNvSpPr/>
          <p:nvPr/>
        </p:nvSpPr>
        <p:spPr>
          <a:xfrm rot="-8077236">
            <a:off x="6297277" y="4651648"/>
            <a:ext cx="399877" cy="375224"/>
          </a:xfrm>
          <a:prstGeom prst="halfFrame">
            <a:avLst>
              <a:gd name="adj1" fmla="val 20326"/>
              <a:gd name="adj2" fmla="val 22631"/>
            </a:avLst>
          </a:prstGeom>
          <a:solidFill>
            <a:srgbClr val="92D050"/>
          </a:solidFill>
          <a:ln w="12700" cap="flat" cmpd="sng">
            <a:solidFill>
              <a:srgbClr val="6B51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p52"/>
          <p:cNvSpPr txBox="1"/>
          <p:nvPr/>
        </p:nvSpPr>
        <p:spPr>
          <a:xfrm>
            <a:off x="7934324" y="2838450"/>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pic>
        <p:nvPicPr>
          <p:cNvPr id="652" name="Google Shape;652;p53"/>
          <p:cNvPicPr preferRelativeResize="0">
            <a:picLocks noGrp="1"/>
          </p:cNvPicPr>
          <p:nvPr>
            <p:ph type="body" idx="1"/>
          </p:nvPr>
        </p:nvPicPr>
        <p:blipFill rotWithShape="1">
          <a:blip r:embed="rId3">
            <a:alphaModFix/>
          </a:blip>
          <a:srcRect/>
          <a:stretch/>
        </p:blipFill>
        <p:spPr>
          <a:xfrm>
            <a:off x="2353993" y="1825625"/>
            <a:ext cx="7484014" cy="4351338"/>
          </a:xfrm>
          <a:prstGeom prst="rect">
            <a:avLst/>
          </a:prstGeom>
          <a:noFill/>
          <a:ln>
            <a:noFill/>
          </a:ln>
        </p:spPr>
      </p:pic>
      <p:sp>
        <p:nvSpPr>
          <p:cNvPr id="653" name="Google Shape;653;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Platte driehoek</a:t>
            </a:r>
            <a:endParaRPr/>
          </a:p>
        </p:txBody>
      </p:sp>
      <p:sp>
        <p:nvSpPr>
          <p:cNvPr id="654" name="Google Shape;654;p53"/>
          <p:cNvSpPr/>
          <p:nvPr/>
        </p:nvSpPr>
        <p:spPr>
          <a:xfrm rot="-8077236">
            <a:off x="6181530" y="4755820"/>
            <a:ext cx="399877" cy="375224"/>
          </a:xfrm>
          <a:prstGeom prst="halfFrame">
            <a:avLst>
              <a:gd name="adj1" fmla="val 20326"/>
              <a:gd name="adj2" fmla="val 22631"/>
            </a:avLst>
          </a:prstGeom>
          <a:solidFill>
            <a:srgbClr val="92D050"/>
          </a:solidFill>
          <a:ln w="12700" cap="flat" cmpd="sng">
            <a:solidFill>
              <a:srgbClr val="6B51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655" name="Google Shape;655;p53"/>
          <p:cNvCxnSpPr/>
          <p:nvPr/>
        </p:nvCxnSpPr>
        <p:spPr>
          <a:xfrm rot="10800000" flipH="1">
            <a:off x="6667018" y="3240911"/>
            <a:ext cx="1238491" cy="1331089"/>
          </a:xfrm>
          <a:prstGeom prst="straightConnector1">
            <a:avLst/>
          </a:prstGeom>
          <a:noFill/>
          <a:ln w="9525" cap="flat" cmpd="sng">
            <a:solidFill>
              <a:schemeClr val="lt1"/>
            </a:solidFill>
            <a:prstDash val="solid"/>
            <a:miter lim="800000"/>
            <a:headEnd type="none" w="sm" len="sm"/>
            <a:tailEnd type="none" w="sm" len="sm"/>
          </a:ln>
        </p:spPr>
      </p:cxnSp>
      <p:cxnSp>
        <p:nvCxnSpPr>
          <p:cNvPr id="656" name="Google Shape;656;p53"/>
          <p:cNvCxnSpPr/>
          <p:nvPr/>
        </p:nvCxnSpPr>
        <p:spPr>
          <a:xfrm>
            <a:off x="6690167" y="4745620"/>
            <a:ext cx="208344" cy="405114"/>
          </a:xfrm>
          <a:prstGeom prst="straightConnector1">
            <a:avLst/>
          </a:prstGeom>
          <a:noFill/>
          <a:ln w="9525" cap="flat" cmpd="sng">
            <a:solidFill>
              <a:schemeClr val="lt1"/>
            </a:solidFill>
            <a:prstDash val="solid"/>
            <a:miter lim="800000"/>
            <a:headEnd type="none" w="sm" len="sm"/>
            <a:tailEnd type="none" w="sm" len="sm"/>
          </a:ln>
        </p:spPr>
      </p:cxnSp>
      <p:sp>
        <p:nvSpPr>
          <p:cNvPr id="657" name="Google Shape;657;p53"/>
          <p:cNvSpPr txBox="1"/>
          <p:nvPr/>
        </p:nvSpPr>
        <p:spPr>
          <a:xfrm>
            <a:off x="6111432" y="2963119"/>
            <a:ext cx="161787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platte driehoek</a:t>
            </a:r>
            <a:endParaRPr sz="1800" b="0" i="0" u="none" strike="noStrike" cap="none">
              <a:solidFill>
                <a:schemeClr val="lt1"/>
              </a:solidFill>
              <a:latin typeface="Calibri"/>
              <a:ea typeface="Calibri"/>
              <a:cs typeface="Calibri"/>
              <a:sym typeface="Calibri"/>
            </a:endParaRPr>
          </a:p>
        </p:txBody>
      </p:sp>
      <p:sp>
        <p:nvSpPr>
          <p:cNvPr id="658" name="Google Shape;658;p53"/>
          <p:cNvSpPr txBox="1"/>
          <p:nvPr/>
        </p:nvSpPr>
        <p:spPr>
          <a:xfrm>
            <a:off x="7943849" y="2828925"/>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Verdedigen volgens ‘platte-driehoek’</a:t>
            </a:r>
            <a:endParaRPr/>
          </a:p>
        </p:txBody>
      </p:sp>
      <p:sp>
        <p:nvSpPr>
          <p:cNvPr id="664" name="Google Shape;664;p54"/>
          <p:cNvSpPr txBox="1">
            <a:spLocks noGrp="1"/>
          </p:cNvSpPr>
          <p:nvPr>
            <p:ph type="body" idx="1"/>
          </p:nvPr>
        </p:nvSpPr>
        <p:spPr>
          <a:xfrm>
            <a:off x="838200" y="1825625"/>
            <a:ext cx="4486154"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zone verdedigen i.p.v. mandekking</a:t>
            </a:r>
            <a:endParaRPr/>
          </a:p>
          <a:p>
            <a:pPr marL="228600" lvl="0" indent="-228600" algn="l" rtl="0">
              <a:lnSpc>
                <a:spcPct val="90000"/>
              </a:lnSpc>
              <a:spcBef>
                <a:spcPts val="1000"/>
              </a:spcBef>
              <a:spcAft>
                <a:spcPts val="0"/>
              </a:spcAft>
              <a:buClr>
                <a:srgbClr val="4F81BD"/>
              </a:buClr>
              <a:buSzPts val="2800"/>
              <a:buChar char="•"/>
            </a:pPr>
            <a:r>
              <a:rPr lang="en-GB"/>
              <a:t>principe:</a:t>
            </a:r>
            <a:endParaRPr/>
          </a:p>
          <a:p>
            <a:pPr marL="685800" lvl="1" indent="-228600" algn="l" rtl="0">
              <a:lnSpc>
                <a:spcPct val="90000"/>
              </a:lnSpc>
              <a:spcBef>
                <a:spcPts val="500"/>
              </a:spcBef>
              <a:spcAft>
                <a:spcPts val="0"/>
              </a:spcAft>
              <a:buClr>
                <a:srgbClr val="4F81BD"/>
              </a:buClr>
              <a:buSzPts val="2400"/>
              <a:buChar char="•"/>
            </a:pPr>
            <a:r>
              <a:rPr lang="en-GB"/>
              <a:t>als speler sta je dichter bij je eigen goal dan tegenstander</a:t>
            </a:r>
            <a:endParaRPr/>
          </a:p>
          <a:p>
            <a:pPr marL="457200" lvl="1" indent="0" algn="l" rtl="0">
              <a:lnSpc>
                <a:spcPct val="90000"/>
              </a:lnSpc>
              <a:spcBef>
                <a:spcPts val="500"/>
              </a:spcBef>
              <a:spcAft>
                <a:spcPts val="0"/>
              </a:spcAft>
              <a:buClr>
                <a:srgbClr val="4F81BD"/>
              </a:buClr>
              <a:buSzPts val="2400"/>
              <a:buNone/>
            </a:pPr>
            <a:r>
              <a:rPr lang="en-GB"/>
              <a:t>EN </a:t>
            </a:r>
            <a:endParaRPr/>
          </a:p>
          <a:p>
            <a:pPr marL="685800" lvl="1" indent="-228600" algn="l" rtl="0">
              <a:lnSpc>
                <a:spcPct val="90000"/>
              </a:lnSpc>
              <a:spcBef>
                <a:spcPts val="500"/>
              </a:spcBef>
              <a:spcAft>
                <a:spcPts val="0"/>
              </a:spcAft>
              <a:buClr>
                <a:srgbClr val="4F81BD"/>
              </a:buClr>
              <a:buSzPts val="2400"/>
              <a:buChar char="•"/>
            </a:pPr>
            <a:r>
              <a:rPr lang="en-GB"/>
              <a:t>je bent dichter bij de bal dan de tegenstander</a:t>
            </a:r>
            <a:endParaRPr/>
          </a:p>
          <a:p>
            <a:pPr marL="228600" lvl="0" indent="-50800" algn="l" rtl="0">
              <a:lnSpc>
                <a:spcPct val="90000"/>
              </a:lnSpc>
              <a:spcBef>
                <a:spcPts val="1000"/>
              </a:spcBef>
              <a:spcAft>
                <a:spcPts val="0"/>
              </a:spcAft>
              <a:buClr>
                <a:srgbClr val="4F81BD"/>
              </a:buClr>
              <a:buSzPts val="2800"/>
              <a:buNone/>
            </a:pPr>
            <a:endParaRPr/>
          </a:p>
          <a:p>
            <a:pPr marL="0" lvl="0" indent="0" algn="l" rtl="0">
              <a:lnSpc>
                <a:spcPct val="90000"/>
              </a:lnSpc>
              <a:spcBef>
                <a:spcPts val="1000"/>
              </a:spcBef>
              <a:spcAft>
                <a:spcPts val="0"/>
              </a:spcAft>
              <a:buClr>
                <a:srgbClr val="4F81BD"/>
              </a:buClr>
              <a:buSzPts val="2800"/>
              <a:buNone/>
            </a:pPr>
            <a:endParaRPr/>
          </a:p>
        </p:txBody>
      </p:sp>
      <p:sp>
        <p:nvSpPr>
          <p:cNvPr id="665" name="Google Shape;665;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pic>
        <p:nvPicPr>
          <p:cNvPr id="666" name="Google Shape;666;p54"/>
          <p:cNvPicPr preferRelativeResize="0"/>
          <p:nvPr/>
        </p:nvPicPr>
        <p:blipFill rotWithShape="1">
          <a:blip r:embed="rId3">
            <a:alphaModFix/>
          </a:blip>
          <a:srcRect/>
          <a:stretch/>
        </p:blipFill>
        <p:spPr>
          <a:xfrm>
            <a:off x="5787341" y="1820346"/>
            <a:ext cx="6109301" cy="3520810"/>
          </a:xfrm>
          <a:prstGeom prst="rect">
            <a:avLst/>
          </a:prstGeom>
          <a:noFill/>
          <a:ln>
            <a:noFill/>
          </a:ln>
        </p:spPr>
      </p:pic>
      <p:sp>
        <p:nvSpPr>
          <p:cNvPr id="667" name="Google Shape;667;p54"/>
          <p:cNvSpPr txBox="1"/>
          <p:nvPr/>
        </p:nvSpPr>
        <p:spPr>
          <a:xfrm>
            <a:off x="10467974" y="2095500"/>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Wanneer is de bal buiten?</a:t>
            </a:r>
            <a:endParaRPr/>
          </a:p>
        </p:txBody>
      </p:sp>
      <p:pic>
        <p:nvPicPr>
          <p:cNvPr id="196" name="Google Shape;196;p7"/>
          <p:cNvPicPr preferRelativeResize="0">
            <a:picLocks noGrp="1"/>
          </p:cNvPicPr>
          <p:nvPr>
            <p:ph type="body" idx="1"/>
          </p:nvPr>
        </p:nvPicPr>
        <p:blipFill rotWithShape="1">
          <a:blip r:embed="rId3">
            <a:alphaModFix/>
          </a:blip>
          <a:srcRect/>
          <a:stretch/>
        </p:blipFill>
        <p:spPr>
          <a:xfrm>
            <a:off x="3046676" y="1825625"/>
            <a:ext cx="6098648" cy="4351338"/>
          </a:xfrm>
          <a:prstGeom prst="rect">
            <a:avLst/>
          </a:prstGeom>
          <a:noFill/>
          <a:ln>
            <a:noFill/>
          </a:ln>
        </p:spPr>
      </p:pic>
      <p:cxnSp>
        <p:nvCxnSpPr>
          <p:cNvPr id="197" name="Google Shape;197;p7"/>
          <p:cNvCxnSpPr/>
          <p:nvPr/>
        </p:nvCxnSpPr>
        <p:spPr>
          <a:xfrm rot="10800000" flipH="1">
            <a:off x="7391400" y="3429000"/>
            <a:ext cx="2238375" cy="352425"/>
          </a:xfrm>
          <a:prstGeom prst="straightConnector1">
            <a:avLst/>
          </a:prstGeom>
          <a:noFill/>
          <a:ln w="9525" cap="flat" cmpd="sng">
            <a:solidFill>
              <a:schemeClr val="dk1"/>
            </a:solidFill>
            <a:prstDash val="solid"/>
            <a:miter lim="800000"/>
            <a:headEnd type="none" w="sm" len="sm"/>
            <a:tailEnd type="triangle" w="med" len="med"/>
          </a:ln>
        </p:spPr>
      </p:cxnSp>
      <p:sp>
        <p:nvSpPr>
          <p:cNvPr id="198" name="Google Shape;198;p7"/>
          <p:cNvSpPr txBox="1"/>
          <p:nvPr/>
        </p:nvSpPr>
        <p:spPr>
          <a:xfrm>
            <a:off x="9715500" y="3228975"/>
            <a:ext cx="150495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Bal = buiten</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pic>
        <p:nvPicPr>
          <p:cNvPr id="672" name="Google Shape;672;p55"/>
          <p:cNvPicPr preferRelativeResize="0">
            <a:picLocks noGrp="1"/>
          </p:cNvPicPr>
          <p:nvPr>
            <p:ph type="body" idx="1"/>
          </p:nvPr>
        </p:nvPicPr>
        <p:blipFill rotWithShape="1">
          <a:blip r:embed="rId3">
            <a:alphaModFix/>
          </a:blip>
          <a:srcRect/>
          <a:stretch/>
        </p:blipFill>
        <p:spPr>
          <a:xfrm>
            <a:off x="2353993" y="1825625"/>
            <a:ext cx="7484014" cy="4351338"/>
          </a:xfrm>
          <a:prstGeom prst="rect">
            <a:avLst/>
          </a:prstGeom>
          <a:noFill/>
          <a:ln>
            <a:noFill/>
          </a:ln>
        </p:spPr>
      </p:pic>
      <p:sp>
        <p:nvSpPr>
          <p:cNvPr id="673" name="Google Shape;673;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Platte driehoek</a:t>
            </a:r>
            <a:endParaRPr/>
          </a:p>
        </p:txBody>
      </p:sp>
      <p:cxnSp>
        <p:nvCxnSpPr>
          <p:cNvPr id="674" name="Google Shape;674;p55"/>
          <p:cNvCxnSpPr/>
          <p:nvPr/>
        </p:nvCxnSpPr>
        <p:spPr>
          <a:xfrm rot="10800000" flipH="1">
            <a:off x="6736466" y="3264061"/>
            <a:ext cx="1203767" cy="1296364"/>
          </a:xfrm>
          <a:prstGeom prst="straightConnector1">
            <a:avLst/>
          </a:prstGeom>
          <a:noFill/>
          <a:ln w="9525" cap="flat" cmpd="sng">
            <a:solidFill>
              <a:schemeClr val="lt1"/>
            </a:solidFill>
            <a:prstDash val="solid"/>
            <a:miter lim="800000"/>
            <a:headEnd type="triangle" w="med" len="med"/>
            <a:tailEnd type="triangle" w="med" len="med"/>
          </a:ln>
        </p:spPr>
      </p:cxnSp>
      <p:cxnSp>
        <p:nvCxnSpPr>
          <p:cNvPr id="675" name="Google Shape;675;p55"/>
          <p:cNvCxnSpPr/>
          <p:nvPr/>
        </p:nvCxnSpPr>
        <p:spPr>
          <a:xfrm>
            <a:off x="6643868" y="4745620"/>
            <a:ext cx="219919" cy="439838"/>
          </a:xfrm>
          <a:prstGeom prst="straightConnector1">
            <a:avLst/>
          </a:prstGeom>
          <a:noFill/>
          <a:ln w="9525" cap="flat" cmpd="sng">
            <a:solidFill>
              <a:schemeClr val="lt1"/>
            </a:solidFill>
            <a:prstDash val="solid"/>
            <a:miter lim="800000"/>
            <a:headEnd type="none" w="sm" len="sm"/>
            <a:tailEnd type="none" w="sm" len="sm"/>
          </a:ln>
        </p:spPr>
      </p:cxnSp>
      <p:sp>
        <p:nvSpPr>
          <p:cNvPr id="676" name="Google Shape;676;p55"/>
          <p:cNvSpPr txBox="1"/>
          <p:nvPr/>
        </p:nvSpPr>
        <p:spPr>
          <a:xfrm>
            <a:off x="4271058" y="2338087"/>
            <a:ext cx="3877519" cy="120032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(a)&lt; (b)</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Calibri"/>
              <a:buChar char="-"/>
            </a:pPr>
            <a:r>
              <a:rPr lang="en-GB" sz="1800" b="0" i="0" u="none" strike="noStrike" cap="none">
                <a:solidFill>
                  <a:schemeClr val="lt1"/>
                </a:solidFill>
                <a:latin typeface="Calibri"/>
                <a:ea typeface="Calibri"/>
                <a:cs typeface="Calibri"/>
                <a:sym typeface="Calibri"/>
              </a:rPr>
              <a:t>(c) &lt; (d)</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=&gt; ok =platte driehoek</a:t>
            </a:r>
            <a:endParaRPr sz="1800" b="0" i="0" u="none" strike="noStrike" cap="none">
              <a:solidFill>
                <a:schemeClr val="lt1"/>
              </a:solidFill>
              <a:latin typeface="Calibri"/>
              <a:ea typeface="Calibri"/>
              <a:cs typeface="Calibri"/>
              <a:sym typeface="Calibri"/>
            </a:endParaRPr>
          </a:p>
        </p:txBody>
      </p:sp>
      <p:sp>
        <p:nvSpPr>
          <p:cNvPr id="677" name="Google Shape;677;p55"/>
          <p:cNvSpPr txBox="1"/>
          <p:nvPr/>
        </p:nvSpPr>
        <p:spPr>
          <a:xfrm>
            <a:off x="6900441" y="3682678"/>
            <a:ext cx="87774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678" name="Google Shape;678;p55"/>
          <p:cNvSpPr txBox="1"/>
          <p:nvPr/>
        </p:nvSpPr>
        <p:spPr>
          <a:xfrm>
            <a:off x="7307484" y="4321215"/>
            <a:ext cx="87774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(b)</a:t>
            </a:r>
            <a:endParaRPr sz="1400" b="0" i="0" u="none" strike="noStrike" cap="none">
              <a:solidFill>
                <a:srgbClr val="000000"/>
              </a:solidFill>
              <a:latin typeface="Arial"/>
              <a:ea typeface="Arial"/>
              <a:cs typeface="Arial"/>
              <a:sym typeface="Arial"/>
            </a:endParaRPr>
          </a:p>
        </p:txBody>
      </p:sp>
      <p:cxnSp>
        <p:nvCxnSpPr>
          <p:cNvPr id="679" name="Google Shape;679;p55"/>
          <p:cNvCxnSpPr/>
          <p:nvPr/>
        </p:nvCxnSpPr>
        <p:spPr>
          <a:xfrm>
            <a:off x="3067291" y="3981691"/>
            <a:ext cx="3483980" cy="648182"/>
          </a:xfrm>
          <a:prstGeom prst="straightConnector1">
            <a:avLst/>
          </a:prstGeom>
          <a:noFill/>
          <a:ln w="9525" cap="flat" cmpd="sng">
            <a:solidFill>
              <a:schemeClr val="lt1"/>
            </a:solidFill>
            <a:prstDash val="solid"/>
            <a:miter lim="800000"/>
            <a:headEnd type="triangle" w="med" len="med"/>
            <a:tailEnd type="triangle" w="med" len="med"/>
          </a:ln>
        </p:spPr>
      </p:cxnSp>
      <p:cxnSp>
        <p:nvCxnSpPr>
          <p:cNvPr id="680" name="Google Shape;680;p55"/>
          <p:cNvCxnSpPr/>
          <p:nvPr/>
        </p:nvCxnSpPr>
        <p:spPr>
          <a:xfrm>
            <a:off x="3067291" y="3970116"/>
            <a:ext cx="3773347" cy="1319514"/>
          </a:xfrm>
          <a:prstGeom prst="straightConnector1">
            <a:avLst/>
          </a:prstGeom>
          <a:noFill/>
          <a:ln w="9525" cap="flat" cmpd="sng">
            <a:solidFill>
              <a:schemeClr val="lt1"/>
            </a:solidFill>
            <a:prstDash val="solid"/>
            <a:miter lim="800000"/>
            <a:headEnd type="triangle" w="med" len="med"/>
            <a:tailEnd type="triangle" w="med" len="med"/>
          </a:ln>
        </p:spPr>
      </p:cxnSp>
      <p:sp>
        <p:nvSpPr>
          <p:cNvPr id="681" name="Google Shape;681;p55"/>
          <p:cNvSpPr txBox="1"/>
          <p:nvPr/>
        </p:nvSpPr>
        <p:spPr>
          <a:xfrm>
            <a:off x="4853651" y="4020273"/>
            <a:ext cx="87774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(c)</a:t>
            </a:r>
            <a:endParaRPr sz="1400" b="0" i="0" u="none" strike="noStrike" cap="none">
              <a:solidFill>
                <a:srgbClr val="000000"/>
              </a:solidFill>
              <a:latin typeface="Arial"/>
              <a:ea typeface="Arial"/>
              <a:cs typeface="Arial"/>
              <a:sym typeface="Arial"/>
            </a:endParaRPr>
          </a:p>
        </p:txBody>
      </p:sp>
      <p:sp>
        <p:nvSpPr>
          <p:cNvPr id="682" name="Google Shape;682;p55"/>
          <p:cNvSpPr txBox="1"/>
          <p:nvPr/>
        </p:nvSpPr>
        <p:spPr>
          <a:xfrm>
            <a:off x="4867155" y="4670385"/>
            <a:ext cx="87774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(d)</a:t>
            </a:r>
            <a:endParaRPr sz="1400" b="0" i="0" u="none" strike="noStrike" cap="none">
              <a:solidFill>
                <a:srgbClr val="000000"/>
              </a:solidFill>
              <a:latin typeface="Arial"/>
              <a:ea typeface="Arial"/>
              <a:cs typeface="Arial"/>
              <a:sym typeface="Arial"/>
            </a:endParaRPr>
          </a:p>
        </p:txBody>
      </p:sp>
      <p:sp>
        <p:nvSpPr>
          <p:cNvPr id="683" name="Google Shape;683;p55"/>
          <p:cNvSpPr txBox="1"/>
          <p:nvPr/>
        </p:nvSpPr>
        <p:spPr>
          <a:xfrm>
            <a:off x="7915274" y="2838450"/>
            <a:ext cx="676275"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chemeClr val="lt1"/>
                </a:solidFill>
                <a:latin typeface="Calibri"/>
                <a:ea typeface="Calibri"/>
                <a:cs typeface="Calibri"/>
                <a:sym typeface="Calibri"/>
              </a:rPr>
              <a:t>balbezit</a:t>
            </a:r>
            <a:endParaRPr sz="1000" b="0" i="0" u="none" strike="noStrike" cap="none">
              <a:solidFill>
                <a:schemeClr val="lt1"/>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5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Opstelling</a:t>
            </a:r>
            <a:endParaRPr/>
          </a:p>
        </p:txBody>
      </p:sp>
      <p:sp>
        <p:nvSpPr>
          <p:cNvPr id="689" name="Google Shape;689;p56"/>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690" name="Google Shape;690;p56"/>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1500"/>
              <a:buNone/>
            </a:pPr>
            <a:endParaRPr/>
          </a:p>
        </p:txBody>
      </p:sp>
      <p:pic>
        <p:nvPicPr>
          <p:cNvPr id="691" name="Google Shape;691;p56"/>
          <p:cNvPicPr preferRelativeResize="0"/>
          <p:nvPr/>
        </p:nvPicPr>
        <p:blipFill rotWithShape="1">
          <a:blip r:embed="rId3">
            <a:alphaModFix/>
          </a:blip>
          <a:srcRect/>
          <a:stretch/>
        </p:blipFill>
        <p:spPr>
          <a:xfrm>
            <a:off x="4358907" y="639531"/>
            <a:ext cx="7510005" cy="4355801"/>
          </a:xfrm>
          <a:prstGeom prst="rect">
            <a:avLst/>
          </a:prstGeom>
          <a:noFill/>
          <a:ln>
            <a:noFill/>
          </a:ln>
        </p:spPr>
      </p:pic>
      <p:sp>
        <p:nvSpPr>
          <p:cNvPr id="2" name="Rectangle 1">
            <a:extLst>
              <a:ext uri="{FF2B5EF4-FFF2-40B4-BE49-F238E27FC236}">
                <a16:creationId xmlns:a16="http://schemas.microsoft.com/office/drawing/2014/main" id="{9BC80E0F-95B9-ACC9-5CE6-C957756FC788}"/>
              </a:ext>
            </a:extLst>
          </p:cNvPr>
          <p:cNvSpPr/>
          <p:nvPr/>
        </p:nvSpPr>
        <p:spPr>
          <a:xfrm>
            <a:off x="7579151" y="697584"/>
            <a:ext cx="999241" cy="25452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Voorbeeld</a:t>
            </a:r>
            <a:r>
              <a:rPr lang="en-GB" dirty="0"/>
              <a:t>: 4-3-3 libero</a:t>
            </a:r>
            <a:endParaRPr dirty="0"/>
          </a:p>
        </p:txBody>
      </p:sp>
      <p:pic>
        <p:nvPicPr>
          <p:cNvPr id="698" name="Google Shape;698;p57"/>
          <p:cNvPicPr preferRelativeResize="0">
            <a:picLocks noGrp="1"/>
          </p:cNvPicPr>
          <p:nvPr>
            <p:ph type="body" idx="1"/>
          </p:nvPr>
        </p:nvPicPr>
        <p:blipFill rotWithShape="1">
          <a:blip r:embed="rId3">
            <a:alphaModFix/>
          </a:blip>
          <a:srcRect/>
          <a:stretch/>
        </p:blipFill>
        <p:spPr>
          <a:xfrm>
            <a:off x="2346127" y="1825625"/>
            <a:ext cx="7499746" cy="4351338"/>
          </a:xfrm>
          <a:prstGeom prst="rect">
            <a:avLst/>
          </a:prstGeom>
          <a:noFill/>
          <a:ln>
            <a:noFill/>
          </a:ln>
        </p:spPr>
      </p:pic>
      <p:sp>
        <p:nvSpPr>
          <p:cNvPr id="2" name="Rectangle 1">
            <a:extLst>
              <a:ext uri="{FF2B5EF4-FFF2-40B4-BE49-F238E27FC236}">
                <a16:creationId xmlns:a16="http://schemas.microsoft.com/office/drawing/2014/main" id="{757A2486-77A8-4C1C-BCCA-725AF619762D}"/>
              </a:ext>
            </a:extLst>
          </p:cNvPr>
          <p:cNvSpPr/>
          <p:nvPr/>
        </p:nvSpPr>
        <p:spPr>
          <a:xfrm>
            <a:off x="5627802" y="1885361"/>
            <a:ext cx="999241" cy="25452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Voorbeeld</a:t>
            </a:r>
            <a:r>
              <a:rPr lang="en-GB" dirty="0"/>
              <a:t>: 4-3-3 libero</a:t>
            </a:r>
            <a:endParaRPr dirty="0"/>
          </a:p>
        </p:txBody>
      </p:sp>
      <p:pic>
        <p:nvPicPr>
          <p:cNvPr id="704" name="Google Shape;704;p58"/>
          <p:cNvPicPr preferRelativeResize="0">
            <a:picLocks noGrp="1"/>
          </p:cNvPicPr>
          <p:nvPr>
            <p:ph type="body" idx="1"/>
          </p:nvPr>
        </p:nvPicPr>
        <p:blipFill rotWithShape="1">
          <a:blip r:embed="rId3">
            <a:alphaModFix/>
          </a:blip>
          <a:srcRect/>
          <a:stretch/>
        </p:blipFill>
        <p:spPr>
          <a:xfrm>
            <a:off x="2354593" y="1825625"/>
            <a:ext cx="7482813" cy="4351338"/>
          </a:xfrm>
          <a:prstGeom prst="rect">
            <a:avLst/>
          </a:prstGeom>
          <a:noFill/>
          <a:ln>
            <a:noFill/>
          </a:ln>
        </p:spPr>
      </p:pic>
      <p:sp>
        <p:nvSpPr>
          <p:cNvPr id="2" name="Rectangle 1">
            <a:extLst>
              <a:ext uri="{FF2B5EF4-FFF2-40B4-BE49-F238E27FC236}">
                <a16:creationId xmlns:a16="http://schemas.microsoft.com/office/drawing/2014/main" id="{9CA616B0-BFA6-429D-A83C-B49771FC6851}"/>
              </a:ext>
            </a:extLst>
          </p:cNvPr>
          <p:cNvSpPr/>
          <p:nvPr/>
        </p:nvSpPr>
        <p:spPr>
          <a:xfrm>
            <a:off x="5627802" y="1885361"/>
            <a:ext cx="999241" cy="25452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59"/>
          <p:cNvSpPr txBox="1">
            <a:spLocks noGrp="1"/>
          </p:cNvSpPr>
          <p:nvPr>
            <p:ph type="title"/>
          </p:nvPr>
        </p:nvSpPr>
        <p:spPr>
          <a:xfrm>
            <a:off x="790863" y="582975"/>
            <a:ext cx="5745600" cy="1071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Verdedigers: 2,3,4 en 5</a:t>
            </a:r>
            <a:endParaRPr/>
          </a:p>
        </p:txBody>
      </p:sp>
      <p:sp>
        <p:nvSpPr>
          <p:cNvPr id="710" name="Google Shape;710;p59"/>
          <p:cNvSpPr txBox="1">
            <a:spLocks noGrp="1"/>
          </p:cNvSpPr>
          <p:nvPr>
            <p:ph type="body" idx="1"/>
          </p:nvPr>
        </p:nvSpPr>
        <p:spPr>
          <a:xfrm>
            <a:off x="822972" y="1802211"/>
            <a:ext cx="5681400" cy="3877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F81BD"/>
              </a:buClr>
              <a:buSzPts val="2000"/>
              <a:buNone/>
            </a:pPr>
            <a:r>
              <a:rPr lang="en-GB" sz="2000" b="1"/>
              <a:t>Taken:</a:t>
            </a:r>
            <a:endParaRPr/>
          </a:p>
          <a:p>
            <a:pPr marL="685800" lvl="1" indent="-228600" algn="l" rtl="0">
              <a:lnSpc>
                <a:spcPct val="90000"/>
              </a:lnSpc>
              <a:spcBef>
                <a:spcPts val="500"/>
              </a:spcBef>
              <a:spcAft>
                <a:spcPts val="0"/>
              </a:spcAft>
              <a:buClr>
                <a:srgbClr val="4F81BD"/>
              </a:buClr>
              <a:buSzPts val="2000"/>
              <a:buChar char="•"/>
            </a:pPr>
            <a:r>
              <a:rPr lang="en-GB" sz="2000" b="1"/>
              <a:t>Verdedigen</a:t>
            </a:r>
            <a:endParaRPr sz="2000" b="1"/>
          </a:p>
          <a:p>
            <a:pPr marL="685800" lvl="1" indent="-228600" algn="l" rtl="0">
              <a:lnSpc>
                <a:spcPct val="90000"/>
              </a:lnSpc>
              <a:spcBef>
                <a:spcPts val="500"/>
              </a:spcBef>
              <a:spcAft>
                <a:spcPts val="0"/>
              </a:spcAft>
              <a:buClr>
                <a:srgbClr val="4F81BD"/>
              </a:buClr>
              <a:buSzPts val="2000"/>
              <a:buChar char="•"/>
            </a:pPr>
            <a:r>
              <a:rPr lang="en-GB" sz="2000" b="1"/>
              <a:t>bal naar middenveld krijgen</a:t>
            </a:r>
            <a:endParaRPr sz="2000" b="1"/>
          </a:p>
          <a:p>
            <a:pPr marL="228600" lvl="0" indent="-228600" algn="l" rtl="0">
              <a:lnSpc>
                <a:spcPct val="90000"/>
              </a:lnSpc>
              <a:spcBef>
                <a:spcPts val="1000"/>
              </a:spcBef>
              <a:spcAft>
                <a:spcPts val="0"/>
              </a:spcAft>
              <a:buClr>
                <a:srgbClr val="4F81BD"/>
              </a:buClr>
              <a:buSzPts val="1800"/>
              <a:buChar char="•"/>
            </a:pPr>
            <a:r>
              <a:rPr lang="en-GB" sz="1800"/>
              <a:t>2,3 en 4 -&gt; mandekkers</a:t>
            </a:r>
            <a:endParaRPr sz="1800"/>
          </a:p>
          <a:p>
            <a:pPr marL="228600" lvl="0" indent="-228600" algn="l" rtl="0">
              <a:lnSpc>
                <a:spcPct val="90000"/>
              </a:lnSpc>
              <a:spcBef>
                <a:spcPts val="1000"/>
              </a:spcBef>
              <a:spcAft>
                <a:spcPts val="0"/>
              </a:spcAft>
              <a:buClr>
                <a:srgbClr val="4F81BD"/>
              </a:buClr>
              <a:buSzPts val="1800"/>
              <a:buChar char="•"/>
            </a:pPr>
            <a:r>
              <a:rPr lang="en-GB" sz="1800"/>
              <a:t>5 -&gt; stofzuiger/libero/voorstopper = vrije man</a:t>
            </a:r>
            <a:endParaRPr/>
          </a:p>
          <a:p>
            <a:pPr marL="228600" lvl="0" indent="-228600" algn="l" rtl="0">
              <a:lnSpc>
                <a:spcPct val="90000"/>
              </a:lnSpc>
              <a:spcBef>
                <a:spcPts val="1000"/>
              </a:spcBef>
              <a:spcAft>
                <a:spcPts val="0"/>
              </a:spcAft>
              <a:buClr>
                <a:srgbClr val="4F81BD"/>
              </a:buClr>
              <a:buSzPts val="1800"/>
              <a:buChar char="•"/>
            </a:pPr>
            <a:r>
              <a:rPr lang="en-GB" sz="1800"/>
              <a:t>2,3 en 4 doen aan mandekking tijdens verdediging. Elk een aanvaller vasthouden!</a:t>
            </a:r>
            <a:endParaRPr/>
          </a:p>
          <a:p>
            <a:pPr marL="228600" lvl="0" indent="-228600" algn="l" rtl="0">
              <a:lnSpc>
                <a:spcPct val="90000"/>
              </a:lnSpc>
              <a:spcBef>
                <a:spcPts val="1000"/>
              </a:spcBef>
              <a:spcAft>
                <a:spcPts val="0"/>
              </a:spcAft>
              <a:buClr>
                <a:srgbClr val="4F81BD"/>
              </a:buClr>
              <a:buSzPts val="1800"/>
              <a:buChar char="•"/>
            </a:pPr>
            <a:r>
              <a:rPr lang="en-GB" sz="1800"/>
              <a:t>5 -&gt; dekt geen speler -&gt; gaat de bal afpakken terwijl de 3 anderen mandekking doen</a:t>
            </a:r>
            <a:endParaRPr sz="1800"/>
          </a:p>
          <a:p>
            <a:pPr marL="228600" lvl="0" indent="-228600" algn="l" rtl="0">
              <a:lnSpc>
                <a:spcPct val="90000"/>
              </a:lnSpc>
              <a:spcBef>
                <a:spcPts val="1000"/>
              </a:spcBef>
              <a:spcAft>
                <a:spcPts val="0"/>
              </a:spcAft>
              <a:buClr>
                <a:srgbClr val="4F81BD"/>
              </a:buClr>
              <a:buSzPts val="1800"/>
              <a:buChar char="•"/>
            </a:pPr>
            <a:r>
              <a:rPr lang="en-GB" sz="1800"/>
              <a:t>kenmerken: risico-avers, betrouwbaar en rustig</a:t>
            </a:r>
            <a:endParaRPr sz="1800"/>
          </a:p>
          <a:p>
            <a:pPr marL="228600" lvl="0" indent="-228600" algn="l" rtl="0">
              <a:lnSpc>
                <a:spcPct val="90000"/>
              </a:lnSpc>
              <a:spcBef>
                <a:spcPts val="1000"/>
              </a:spcBef>
              <a:spcAft>
                <a:spcPts val="0"/>
              </a:spcAft>
              <a:buClr>
                <a:srgbClr val="4F81BD"/>
              </a:buClr>
              <a:buSzPts val="1800"/>
              <a:buChar char="•"/>
            </a:pPr>
            <a:r>
              <a:rPr lang="en-GB" sz="1800"/>
              <a:t>technisch: goede bal-aanname, nauwkeurige pas</a:t>
            </a:r>
            <a:endParaRPr/>
          </a:p>
        </p:txBody>
      </p:sp>
      <p:pic>
        <p:nvPicPr>
          <p:cNvPr id="711" name="Google Shape;711;p59"/>
          <p:cNvPicPr preferRelativeResize="0"/>
          <p:nvPr/>
        </p:nvPicPr>
        <p:blipFill rotWithShape="1">
          <a:blip r:embed="rId3">
            <a:alphaModFix/>
          </a:blip>
          <a:srcRect/>
          <a:stretch/>
        </p:blipFill>
        <p:spPr>
          <a:xfrm>
            <a:off x="7102805" y="643234"/>
            <a:ext cx="4143908" cy="5599876"/>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60"/>
          <p:cNvSpPr txBox="1">
            <a:spLocks noGrp="1"/>
          </p:cNvSpPr>
          <p:nvPr>
            <p:ph type="title"/>
          </p:nvPr>
        </p:nvSpPr>
        <p:spPr>
          <a:xfrm>
            <a:off x="828100" y="484100"/>
            <a:ext cx="5898000" cy="1200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Middenvelders: 6, 7 en 8</a:t>
            </a:r>
            <a:endParaRPr/>
          </a:p>
        </p:txBody>
      </p:sp>
      <p:sp>
        <p:nvSpPr>
          <p:cNvPr id="717" name="Google Shape;717;p60"/>
          <p:cNvSpPr txBox="1">
            <a:spLocks noGrp="1"/>
          </p:cNvSpPr>
          <p:nvPr>
            <p:ph type="body" idx="1"/>
          </p:nvPr>
        </p:nvSpPr>
        <p:spPr>
          <a:xfrm>
            <a:off x="777250" y="1684101"/>
            <a:ext cx="5166300" cy="3885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F81BD"/>
              </a:buClr>
              <a:buSzPts val="2000"/>
              <a:buNone/>
            </a:pPr>
            <a:r>
              <a:rPr lang="en-GB" sz="2000" b="1"/>
              <a:t>Taken:</a:t>
            </a:r>
            <a:endParaRPr/>
          </a:p>
          <a:p>
            <a:pPr marL="685800" lvl="1" indent="-228600" algn="l" rtl="0">
              <a:lnSpc>
                <a:spcPct val="90000"/>
              </a:lnSpc>
              <a:spcBef>
                <a:spcPts val="500"/>
              </a:spcBef>
              <a:spcAft>
                <a:spcPts val="0"/>
              </a:spcAft>
              <a:buClr>
                <a:srgbClr val="4F81BD"/>
              </a:buClr>
              <a:buSzPts val="2000"/>
              <a:buChar char="•"/>
            </a:pPr>
            <a:r>
              <a:rPr lang="en-GB" sz="2000" b="1"/>
              <a:t>doorgeefluik verdediging -&gt; aanval</a:t>
            </a:r>
            <a:endParaRPr sz="2000" b="1"/>
          </a:p>
          <a:p>
            <a:pPr marL="685800" lvl="1" indent="-228600" algn="l" rtl="0">
              <a:lnSpc>
                <a:spcPct val="90000"/>
              </a:lnSpc>
              <a:spcBef>
                <a:spcPts val="500"/>
              </a:spcBef>
              <a:spcAft>
                <a:spcPts val="0"/>
              </a:spcAft>
              <a:buClr>
                <a:srgbClr val="4F81BD"/>
              </a:buClr>
              <a:buSzPts val="2000"/>
              <a:buChar char="•"/>
            </a:pPr>
            <a:r>
              <a:rPr lang="en-GB" sz="2000" b="1"/>
              <a:t>assisteren bij verdediging en aanval</a:t>
            </a:r>
            <a:endParaRPr sz="2000" b="1"/>
          </a:p>
          <a:p>
            <a:pPr marL="228600" lvl="0" indent="-228600" algn="l" rtl="0">
              <a:lnSpc>
                <a:spcPct val="90000"/>
              </a:lnSpc>
              <a:spcBef>
                <a:spcPts val="1000"/>
              </a:spcBef>
              <a:spcAft>
                <a:spcPts val="0"/>
              </a:spcAft>
              <a:buClr>
                <a:srgbClr val="4F81BD"/>
              </a:buClr>
              <a:buSzPts val="1800"/>
              <a:buChar char="•"/>
            </a:pPr>
            <a:r>
              <a:rPr lang="en-GB" sz="1800"/>
              <a:t>steeds heen en weer lopen tussen verdediging en aanval</a:t>
            </a:r>
            <a:endParaRPr sz="1800"/>
          </a:p>
          <a:p>
            <a:pPr marL="228600" lvl="0" indent="-228600" algn="l" rtl="0">
              <a:lnSpc>
                <a:spcPct val="90000"/>
              </a:lnSpc>
              <a:spcBef>
                <a:spcPts val="1000"/>
              </a:spcBef>
              <a:spcAft>
                <a:spcPts val="0"/>
              </a:spcAft>
              <a:buClr>
                <a:srgbClr val="4F81BD"/>
              </a:buClr>
              <a:buSzPts val="1800"/>
              <a:buChar char="•"/>
            </a:pPr>
            <a:r>
              <a:rPr lang="en-GB" sz="1800"/>
              <a:t>6 en 8 werken nauw samen met 3, 4 en 9 en 11</a:t>
            </a:r>
            <a:endParaRPr/>
          </a:p>
          <a:p>
            <a:pPr marL="228600" lvl="0" indent="-228600" algn="l" rtl="0">
              <a:lnSpc>
                <a:spcPct val="90000"/>
              </a:lnSpc>
              <a:spcBef>
                <a:spcPts val="1000"/>
              </a:spcBef>
              <a:spcAft>
                <a:spcPts val="0"/>
              </a:spcAft>
              <a:buClr>
                <a:srgbClr val="4F81BD"/>
              </a:buClr>
              <a:buSzPts val="1800"/>
              <a:buChar char="•"/>
            </a:pPr>
            <a:r>
              <a:rPr lang="en-GB" sz="1800"/>
              <a:t>7 = mid-mid -&gt; centrale spelverdeler</a:t>
            </a:r>
            <a:endParaRPr sz="1800"/>
          </a:p>
          <a:p>
            <a:pPr marL="228600" lvl="0" indent="-228600" algn="l" rtl="0">
              <a:lnSpc>
                <a:spcPct val="90000"/>
              </a:lnSpc>
              <a:spcBef>
                <a:spcPts val="1000"/>
              </a:spcBef>
              <a:spcAft>
                <a:spcPts val="0"/>
              </a:spcAft>
              <a:buClr>
                <a:srgbClr val="4F81BD"/>
              </a:buClr>
              <a:buSzPts val="1800"/>
              <a:buChar char="•"/>
            </a:pPr>
            <a:r>
              <a:rPr lang="en-GB" sz="1800"/>
              <a:t>7 = veel spelinzicht, groot loopvermogen, goede pas</a:t>
            </a:r>
            <a:endParaRPr/>
          </a:p>
          <a:p>
            <a:pPr marL="228600" lvl="0" indent="-228600" algn="l" rtl="0">
              <a:lnSpc>
                <a:spcPct val="90000"/>
              </a:lnSpc>
              <a:spcBef>
                <a:spcPts val="1000"/>
              </a:spcBef>
              <a:spcAft>
                <a:spcPts val="0"/>
              </a:spcAft>
              <a:buClr>
                <a:srgbClr val="4F81BD"/>
              </a:buClr>
              <a:buSzPts val="1800"/>
              <a:buChar char="•"/>
            </a:pPr>
            <a:r>
              <a:rPr lang="en-GB" sz="1800"/>
              <a:t>6 en 8 -&gt; loopvermogen, aanname en pas zijn sterkste wapens</a:t>
            </a:r>
            <a:endParaRPr sz="1800"/>
          </a:p>
        </p:txBody>
      </p:sp>
      <p:pic>
        <p:nvPicPr>
          <p:cNvPr id="718" name="Google Shape;718;p60"/>
          <p:cNvPicPr preferRelativeResize="0"/>
          <p:nvPr/>
        </p:nvPicPr>
        <p:blipFill rotWithShape="1">
          <a:blip r:embed="rId3">
            <a:alphaModFix/>
          </a:blip>
          <a:srcRect/>
          <a:stretch/>
        </p:blipFill>
        <p:spPr>
          <a:xfrm>
            <a:off x="7137805" y="643234"/>
            <a:ext cx="4073909" cy="559987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61"/>
          <p:cNvSpPr txBox="1">
            <a:spLocks noGrp="1"/>
          </p:cNvSpPr>
          <p:nvPr>
            <p:ph type="title"/>
          </p:nvPr>
        </p:nvSpPr>
        <p:spPr>
          <a:xfrm>
            <a:off x="772100" y="643225"/>
            <a:ext cx="6339900" cy="1251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Aanvallers: 9, 10 en 11</a:t>
            </a:r>
            <a:endParaRPr/>
          </a:p>
        </p:txBody>
      </p:sp>
      <p:sp>
        <p:nvSpPr>
          <p:cNvPr id="725" name="Google Shape;725;p61"/>
          <p:cNvSpPr txBox="1">
            <a:spLocks noGrp="1"/>
          </p:cNvSpPr>
          <p:nvPr>
            <p:ph type="body" idx="1"/>
          </p:nvPr>
        </p:nvSpPr>
        <p:spPr>
          <a:xfrm>
            <a:off x="772100" y="1988124"/>
            <a:ext cx="5821800" cy="3901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F81BD"/>
              </a:buClr>
              <a:buSzPts val="2000"/>
              <a:buNone/>
            </a:pPr>
            <a:r>
              <a:rPr lang="en-GB" sz="2000" b="1"/>
              <a:t>Taken</a:t>
            </a:r>
            <a:endParaRPr sz="2000" b="1"/>
          </a:p>
          <a:p>
            <a:pPr marL="685800" lvl="1" indent="-228600" algn="l" rtl="0">
              <a:lnSpc>
                <a:spcPct val="90000"/>
              </a:lnSpc>
              <a:spcBef>
                <a:spcPts val="500"/>
              </a:spcBef>
              <a:spcAft>
                <a:spcPts val="0"/>
              </a:spcAft>
              <a:buClr>
                <a:srgbClr val="4F81BD"/>
              </a:buClr>
              <a:buSzPts val="2000"/>
              <a:buChar char="•"/>
            </a:pPr>
            <a:r>
              <a:rPr lang="en-GB" sz="2000" b="1"/>
              <a:t>bij aanval -&gt; scoren</a:t>
            </a:r>
            <a:endParaRPr sz="2000" b="1"/>
          </a:p>
          <a:p>
            <a:pPr marL="685800" lvl="1" indent="-228600" algn="l" rtl="0">
              <a:lnSpc>
                <a:spcPct val="90000"/>
              </a:lnSpc>
              <a:spcBef>
                <a:spcPts val="500"/>
              </a:spcBef>
              <a:spcAft>
                <a:spcPts val="0"/>
              </a:spcAft>
              <a:buClr>
                <a:srgbClr val="4F81BD"/>
              </a:buClr>
              <a:buSzPts val="2000"/>
              <a:buChar char="•"/>
            </a:pPr>
            <a:r>
              <a:rPr lang="en-GB" sz="2000" b="1"/>
              <a:t>bij dégagé tegenpartij -&gt; verhinderen dat de bal naar middelveld gaat</a:t>
            </a:r>
            <a:endParaRPr sz="2000" b="1"/>
          </a:p>
          <a:p>
            <a:pPr marL="228600" lvl="0" indent="-228600" algn="l" rtl="0">
              <a:lnSpc>
                <a:spcPct val="90000"/>
              </a:lnSpc>
              <a:spcBef>
                <a:spcPts val="1000"/>
              </a:spcBef>
              <a:spcAft>
                <a:spcPts val="0"/>
              </a:spcAft>
              <a:buClr>
                <a:srgbClr val="4F81BD"/>
              </a:buClr>
              <a:buSzPts val="1800"/>
              <a:buChar char="•"/>
            </a:pPr>
            <a:r>
              <a:rPr lang="en-GB" sz="1800"/>
              <a:t>bal in cirkel krijgen</a:t>
            </a:r>
            <a:endParaRPr sz="1800"/>
          </a:p>
          <a:p>
            <a:pPr marL="228600" lvl="0" indent="-228600" algn="l" rtl="0">
              <a:lnSpc>
                <a:spcPct val="90000"/>
              </a:lnSpc>
              <a:spcBef>
                <a:spcPts val="1000"/>
              </a:spcBef>
              <a:spcAft>
                <a:spcPts val="0"/>
              </a:spcAft>
              <a:buClr>
                <a:srgbClr val="4F81BD"/>
              </a:buClr>
              <a:buSzPts val="1800"/>
              <a:buChar char="•"/>
            </a:pPr>
            <a:r>
              <a:rPr lang="en-GB" sz="1800"/>
              <a:t>normaal dienen meeste aanvallen via rechterkant gebeuren</a:t>
            </a:r>
            <a:endParaRPr sz="1800"/>
          </a:p>
          <a:p>
            <a:pPr marL="228600" lvl="0" indent="-228600" algn="l" rtl="0">
              <a:lnSpc>
                <a:spcPct val="90000"/>
              </a:lnSpc>
              <a:spcBef>
                <a:spcPts val="1000"/>
              </a:spcBef>
              <a:spcAft>
                <a:spcPts val="0"/>
              </a:spcAft>
              <a:buClr>
                <a:srgbClr val="4F81BD"/>
              </a:buClr>
              <a:buSzPts val="1800"/>
              <a:buChar char="•"/>
            </a:pPr>
            <a:r>
              <a:rPr lang="en-GB" sz="1800"/>
              <a:t>9 en 11 bij intreden cirkel -&gt; 2 opties:</a:t>
            </a:r>
            <a:endParaRPr/>
          </a:p>
          <a:p>
            <a:pPr marL="685800" lvl="1" indent="-228600" algn="l" rtl="0">
              <a:lnSpc>
                <a:spcPct val="90000"/>
              </a:lnSpc>
              <a:spcBef>
                <a:spcPts val="500"/>
              </a:spcBef>
              <a:spcAft>
                <a:spcPts val="0"/>
              </a:spcAft>
              <a:buClr>
                <a:srgbClr val="4F81BD"/>
              </a:buClr>
              <a:buSzPts val="1800"/>
              <a:buChar char="•"/>
            </a:pPr>
            <a:r>
              <a:rPr lang="en-GB" sz="1800"/>
              <a:t>kop van cirkel naar 10</a:t>
            </a:r>
            <a:endParaRPr/>
          </a:p>
          <a:p>
            <a:pPr marL="685800" lvl="1" indent="-228600" algn="l" rtl="0">
              <a:lnSpc>
                <a:spcPct val="90000"/>
              </a:lnSpc>
              <a:spcBef>
                <a:spcPts val="500"/>
              </a:spcBef>
              <a:spcAft>
                <a:spcPts val="0"/>
              </a:spcAft>
              <a:buClr>
                <a:srgbClr val="4F81BD"/>
              </a:buClr>
              <a:buSzPts val="1800"/>
              <a:buChar char="•"/>
            </a:pPr>
            <a:r>
              <a:rPr lang="en-GB" sz="1800"/>
              <a:t>voor tip-in bij 9</a:t>
            </a:r>
            <a:endParaRPr/>
          </a:p>
          <a:p>
            <a:pPr marL="228600" lvl="0" indent="-228600" algn="l" rtl="0">
              <a:lnSpc>
                <a:spcPct val="90000"/>
              </a:lnSpc>
              <a:spcBef>
                <a:spcPts val="1000"/>
              </a:spcBef>
              <a:spcAft>
                <a:spcPts val="0"/>
              </a:spcAft>
              <a:buClr>
                <a:srgbClr val="4F81BD"/>
              </a:buClr>
              <a:buSzPts val="1800"/>
              <a:buChar char="•"/>
            </a:pPr>
            <a:r>
              <a:rPr lang="en-GB" sz="1800"/>
              <a:t>‘voetje’ opzoeken in cirkel</a:t>
            </a:r>
            <a:endParaRPr sz="1800"/>
          </a:p>
        </p:txBody>
      </p:sp>
      <p:pic>
        <p:nvPicPr>
          <p:cNvPr id="726" name="Google Shape;726;p61"/>
          <p:cNvPicPr preferRelativeResize="0"/>
          <p:nvPr/>
        </p:nvPicPr>
        <p:blipFill rotWithShape="1">
          <a:blip r:embed="rId3">
            <a:alphaModFix/>
          </a:blip>
          <a:srcRect/>
          <a:stretch/>
        </p:blipFill>
        <p:spPr>
          <a:xfrm>
            <a:off x="7382800" y="643234"/>
            <a:ext cx="3583919" cy="5599876"/>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62"/>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Basisstrategie aanval</a:t>
            </a:r>
            <a:endParaRPr/>
          </a:p>
        </p:txBody>
      </p:sp>
      <p:pic>
        <p:nvPicPr>
          <p:cNvPr id="732" name="Google Shape;732;p62"/>
          <p:cNvPicPr preferRelativeResize="0">
            <a:picLocks noGrp="1"/>
          </p:cNvPicPr>
          <p:nvPr>
            <p:ph type="body" idx="1"/>
          </p:nvPr>
        </p:nvPicPr>
        <p:blipFill rotWithShape="1">
          <a:blip r:embed="rId3">
            <a:alphaModFix/>
          </a:blip>
          <a:srcRect/>
          <a:stretch/>
        </p:blipFill>
        <p:spPr>
          <a:xfrm>
            <a:off x="4161138" y="2393004"/>
            <a:ext cx="7968462" cy="1984443"/>
          </a:xfrm>
          <a:prstGeom prst="rect">
            <a:avLst/>
          </a:prstGeom>
          <a:noFill/>
          <a:ln>
            <a:noFill/>
          </a:ln>
        </p:spPr>
      </p:pic>
      <p:sp>
        <p:nvSpPr>
          <p:cNvPr id="733" name="Google Shape;733;p62"/>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FFFFFF"/>
              </a:buClr>
              <a:buSzPts val="1500"/>
              <a:buFont typeface="Arial"/>
              <a:buChar char="•"/>
            </a:pPr>
            <a:r>
              <a:rPr lang="en-GB"/>
              <a:t>respecteer zones</a:t>
            </a:r>
            <a:endParaRPr/>
          </a:p>
          <a:p>
            <a:pPr marL="285750" lvl="0" indent="-285750" algn="l" rtl="0">
              <a:lnSpc>
                <a:spcPct val="90000"/>
              </a:lnSpc>
              <a:spcBef>
                <a:spcPts val="1000"/>
              </a:spcBef>
              <a:spcAft>
                <a:spcPts val="0"/>
              </a:spcAft>
              <a:buClr>
                <a:srgbClr val="FFFFFF"/>
              </a:buClr>
              <a:buSzPts val="1500"/>
              <a:buFont typeface="Arial"/>
              <a:buChar char="•"/>
            </a:pPr>
            <a:r>
              <a:rPr lang="en-GB"/>
              <a:t>voorkeur aanval langs rechts</a:t>
            </a:r>
            <a:endParaRPr/>
          </a:p>
          <a:p>
            <a:pPr marL="285750" lvl="0" indent="-285750" algn="l" rtl="0">
              <a:lnSpc>
                <a:spcPct val="90000"/>
              </a:lnSpc>
              <a:spcBef>
                <a:spcPts val="1000"/>
              </a:spcBef>
              <a:spcAft>
                <a:spcPts val="0"/>
              </a:spcAft>
              <a:buClr>
                <a:srgbClr val="FFFFFF"/>
              </a:buClr>
              <a:buSzPts val="1500"/>
              <a:buFont typeface="Arial"/>
              <a:buChar char="•"/>
            </a:pPr>
            <a:r>
              <a:rPr lang="en-GB"/>
              <a:t>vermijd de hoeken</a:t>
            </a:r>
            <a:endParaRPr/>
          </a:p>
          <a:p>
            <a:pPr marL="285750" lvl="0" indent="-285750" algn="l" rtl="0">
              <a:lnSpc>
                <a:spcPct val="90000"/>
              </a:lnSpc>
              <a:spcBef>
                <a:spcPts val="1000"/>
              </a:spcBef>
              <a:spcAft>
                <a:spcPts val="0"/>
              </a:spcAft>
              <a:buClr>
                <a:srgbClr val="FFFFFF"/>
              </a:buClr>
              <a:buSzPts val="1500"/>
              <a:buFont typeface="Arial"/>
              <a:buChar char="•"/>
            </a:pPr>
            <a:r>
              <a:rPr lang="en-GB"/>
              <a:t>meeste goals door rebound</a:t>
            </a:r>
            <a:endParaRPr/>
          </a:p>
          <a:p>
            <a:pPr marL="285750" lvl="0" indent="-285750" algn="l" rtl="0">
              <a:lnSpc>
                <a:spcPct val="90000"/>
              </a:lnSpc>
              <a:spcBef>
                <a:spcPts val="1000"/>
              </a:spcBef>
              <a:spcAft>
                <a:spcPts val="0"/>
              </a:spcAft>
              <a:buClr>
                <a:srgbClr val="FFFFFF"/>
              </a:buClr>
              <a:buSzPts val="1500"/>
              <a:buFont typeface="Arial"/>
              <a:buChar char="•"/>
            </a:pPr>
            <a:r>
              <a:rPr lang="en-GB"/>
              <a:t>aanval langs rechts in cirkel</a:t>
            </a:r>
            <a:endParaRPr/>
          </a:p>
          <a:p>
            <a:pPr marL="285750" lvl="0" indent="-285750" algn="l" rtl="0">
              <a:lnSpc>
                <a:spcPct val="90000"/>
              </a:lnSpc>
              <a:spcBef>
                <a:spcPts val="1000"/>
              </a:spcBef>
              <a:spcAft>
                <a:spcPts val="0"/>
              </a:spcAft>
              <a:buClr>
                <a:srgbClr val="FFFFFF"/>
              </a:buClr>
              <a:buSzPts val="1500"/>
              <a:buFont typeface="Arial"/>
              <a:buChar char="•"/>
            </a:pPr>
            <a:r>
              <a:rPr lang="en-GB"/>
              <a:t>aanval langs links</a:t>
            </a:r>
            <a:endParaRPr/>
          </a:p>
          <a:p>
            <a:pPr marL="285750" lvl="0" indent="-285750" algn="l" rtl="0">
              <a:lnSpc>
                <a:spcPct val="90000"/>
              </a:lnSpc>
              <a:spcBef>
                <a:spcPts val="1000"/>
              </a:spcBef>
              <a:spcAft>
                <a:spcPts val="0"/>
              </a:spcAft>
              <a:buClr>
                <a:srgbClr val="FFFFFF"/>
              </a:buClr>
              <a:buSzPts val="1500"/>
              <a:buFont typeface="Arial"/>
              <a:buChar char="•"/>
            </a:pPr>
            <a:r>
              <a:rPr lang="en-GB"/>
              <a:t>aanval – ‘muurtje’</a:t>
            </a:r>
            <a:endParaRPr/>
          </a:p>
          <a:p>
            <a:pPr marL="285750" lvl="0" indent="-190500" algn="l" rtl="0">
              <a:lnSpc>
                <a:spcPct val="90000"/>
              </a:lnSpc>
              <a:spcBef>
                <a:spcPts val="1000"/>
              </a:spcBef>
              <a:spcAft>
                <a:spcPts val="0"/>
              </a:spcAft>
              <a:buClr>
                <a:srgbClr val="FFFFFF"/>
              </a:buClr>
              <a:buSzPts val="1500"/>
              <a:buFont typeface="Arial"/>
              <a:buNone/>
            </a:pPr>
            <a:endParaRPr/>
          </a:p>
          <a:p>
            <a:pPr marL="285750" lvl="0" indent="-190500" algn="l" rtl="0">
              <a:lnSpc>
                <a:spcPct val="90000"/>
              </a:lnSpc>
              <a:spcBef>
                <a:spcPts val="1000"/>
              </a:spcBef>
              <a:spcAft>
                <a:spcPts val="0"/>
              </a:spcAft>
              <a:buClr>
                <a:srgbClr val="FFFFFF"/>
              </a:buClr>
              <a:buSzPts val="1500"/>
              <a:buFont typeface="Arial"/>
              <a:buNone/>
            </a:pP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Opbouw aanval: respecteer zones</a:t>
            </a:r>
            <a:endParaRPr/>
          </a:p>
        </p:txBody>
      </p:sp>
      <p:pic>
        <p:nvPicPr>
          <p:cNvPr id="739" name="Google Shape;739;p63"/>
          <p:cNvPicPr preferRelativeResize="0">
            <a:picLocks noGrp="1"/>
          </p:cNvPicPr>
          <p:nvPr>
            <p:ph type="body" idx="1"/>
          </p:nvPr>
        </p:nvPicPr>
        <p:blipFill rotWithShape="1">
          <a:blip r:embed="rId3">
            <a:alphaModFix/>
          </a:blip>
          <a:srcRect/>
          <a:stretch/>
        </p:blipFill>
        <p:spPr>
          <a:xfrm>
            <a:off x="963943" y="1825625"/>
            <a:ext cx="7482813" cy="4351338"/>
          </a:xfrm>
          <a:prstGeom prst="rect">
            <a:avLst/>
          </a:prstGeom>
          <a:noFill/>
          <a:ln>
            <a:noFill/>
          </a:ln>
        </p:spPr>
      </p:pic>
      <p:cxnSp>
        <p:nvCxnSpPr>
          <p:cNvPr id="740" name="Google Shape;740;p63"/>
          <p:cNvCxnSpPr/>
          <p:nvPr/>
        </p:nvCxnSpPr>
        <p:spPr>
          <a:xfrm>
            <a:off x="3181350" y="4457700"/>
            <a:ext cx="1724025" cy="0"/>
          </a:xfrm>
          <a:prstGeom prst="straightConnector1">
            <a:avLst/>
          </a:prstGeom>
          <a:noFill/>
          <a:ln w="95250" cap="flat" cmpd="sng">
            <a:solidFill>
              <a:srgbClr val="FFFF00"/>
            </a:solidFill>
            <a:prstDash val="solid"/>
            <a:miter lim="800000"/>
            <a:headEnd type="none" w="sm" len="sm"/>
            <a:tailEnd type="triangle" w="med" len="med"/>
          </a:ln>
        </p:spPr>
      </p:cxnSp>
      <p:cxnSp>
        <p:nvCxnSpPr>
          <p:cNvPr id="741" name="Google Shape;741;p63"/>
          <p:cNvCxnSpPr/>
          <p:nvPr/>
        </p:nvCxnSpPr>
        <p:spPr>
          <a:xfrm>
            <a:off x="5038725" y="4457700"/>
            <a:ext cx="1362075" cy="0"/>
          </a:xfrm>
          <a:prstGeom prst="straightConnector1">
            <a:avLst/>
          </a:prstGeom>
          <a:noFill/>
          <a:ln w="95250" cap="flat" cmpd="sng">
            <a:solidFill>
              <a:srgbClr val="FFFF00"/>
            </a:solidFill>
            <a:prstDash val="solid"/>
            <a:miter lim="800000"/>
            <a:headEnd type="none" w="sm" len="sm"/>
            <a:tailEnd type="triangle" w="med" len="med"/>
          </a:ln>
        </p:spPr>
      </p:cxnSp>
      <p:cxnSp>
        <p:nvCxnSpPr>
          <p:cNvPr id="742" name="Google Shape;742;p63"/>
          <p:cNvCxnSpPr/>
          <p:nvPr/>
        </p:nvCxnSpPr>
        <p:spPr>
          <a:xfrm>
            <a:off x="3200400" y="3562350"/>
            <a:ext cx="3200400" cy="0"/>
          </a:xfrm>
          <a:prstGeom prst="straightConnector1">
            <a:avLst/>
          </a:prstGeom>
          <a:noFill/>
          <a:ln w="95250" cap="flat" cmpd="sng">
            <a:solidFill>
              <a:srgbClr val="FFFF00"/>
            </a:solidFill>
            <a:prstDash val="solid"/>
            <a:miter lim="800000"/>
            <a:headEnd type="none" w="sm" len="sm"/>
            <a:tailEnd type="triangle" w="med" len="med"/>
          </a:ln>
        </p:spPr>
      </p:cxnSp>
      <p:sp>
        <p:nvSpPr>
          <p:cNvPr id="743" name="Google Shape;743;p63"/>
          <p:cNvSpPr/>
          <p:nvPr/>
        </p:nvSpPr>
        <p:spPr>
          <a:xfrm>
            <a:off x="4438650" y="3362325"/>
            <a:ext cx="514350" cy="400050"/>
          </a:xfrm>
          <a:prstGeom prst="mathMultiply">
            <a:avLst>
              <a:gd name="adj1" fmla="val 11615"/>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4" name="Google Shape;744;p63"/>
          <p:cNvSpPr txBox="1"/>
          <p:nvPr/>
        </p:nvSpPr>
        <p:spPr>
          <a:xfrm>
            <a:off x="8648699" y="1819275"/>
            <a:ext cx="3419476" cy="4343399"/>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zone 1 -&gt; 2 -&gt; 3 = ok</a:t>
            </a:r>
            <a:endParaRPr sz="14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zone 1 -&gt; 3</a:t>
            </a:r>
            <a:endParaRPr sz="1400" b="0" i="0" u="none" strike="noStrike" cap="none">
              <a:solidFill>
                <a:srgbClr val="000000"/>
              </a:solidFill>
              <a:latin typeface="Arial"/>
              <a:ea typeface="Arial"/>
              <a:cs typeface="Arial"/>
              <a:sym typeface="Arial"/>
            </a:endParaRPr>
          </a:p>
          <a:p>
            <a:pPr marL="685800" marR="0" lvl="1" indent="-228600" algn="l" rtl="0">
              <a:lnSpc>
                <a:spcPct val="90000"/>
              </a:lnSpc>
              <a:spcBef>
                <a:spcPts val="500"/>
              </a:spcBef>
              <a:spcAft>
                <a:spcPts val="0"/>
              </a:spcAft>
              <a:buClr>
                <a:srgbClr val="4F81BD"/>
              </a:buClr>
              <a:buSzPts val="2400"/>
              <a:buFont typeface="Arial"/>
              <a:buChar char="•"/>
            </a:pPr>
            <a:r>
              <a:rPr lang="en-GB" sz="2400" b="0" i="0" u="none" strike="noStrike" cap="none">
                <a:solidFill>
                  <a:srgbClr val="4F81BD"/>
                </a:solidFill>
                <a:latin typeface="Calibri"/>
                <a:ea typeface="Calibri"/>
                <a:cs typeface="Calibri"/>
                <a:sym typeface="Calibri"/>
              </a:rPr>
              <a:t>te vermijden</a:t>
            </a:r>
            <a:endParaRPr sz="2400" b="0" i="0" u="none" strike="noStrike" cap="none">
              <a:solidFill>
                <a:srgbClr val="4F81BD"/>
              </a:solidFill>
              <a:latin typeface="Calibri"/>
              <a:ea typeface="Calibri"/>
              <a:cs typeface="Calibri"/>
              <a:sym typeface="Calibri"/>
            </a:endParaRPr>
          </a:p>
          <a:p>
            <a:pPr marL="685800" marR="0" lvl="1" indent="-228600" algn="l" rtl="0">
              <a:lnSpc>
                <a:spcPct val="90000"/>
              </a:lnSpc>
              <a:spcBef>
                <a:spcPts val="500"/>
              </a:spcBef>
              <a:spcAft>
                <a:spcPts val="0"/>
              </a:spcAft>
              <a:buClr>
                <a:srgbClr val="4F81BD"/>
              </a:buClr>
              <a:buSzPts val="2400"/>
              <a:buFont typeface="Arial"/>
              <a:buChar char="•"/>
            </a:pPr>
            <a:r>
              <a:rPr lang="en-GB" sz="2400" b="0" i="0" u="none" strike="noStrike" cap="none">
                <a:solidFill>
                  <a:srgbClr val="4F81BD"/>
                </a:solidFill>
                <a:latin typeface="Calibri"/>
                <a:ea typeface="Calibri"/>
                <a:cs typeface="Calibri"/>
                <a:sym typeface="Calibri"/>
              </a:rPr>
              <a:t>kans op balverlies is groot</a:t>
            </a:r>
            <a:endParaRPr sz="2400" b="0" i="0" u="none" strike="noStrike" cap="none">
              <a:solidFill>
                <a:srgbClr val="4F81BD"/>
              </a:solidFill>
              <a:latin typeface="Calibri"/>
              <a:ea typeface="Calibri"/>
              <a:cs typeface="Calibri"/>
              <a:sym typeface="Calibri"/>
            </a:endParaRPr>
          </a:p>
        </p:txBody>
      </p:sp>
      <p:sp>
        <p:nvSpPr>
          <p:cNvPr id="745" name="Google Shape;745;p63"/>
          <p:cNvSpPr txBox="1"/>
          <p:nvPr/>
        </p:nvSpPr>
        <p:spPr>
          <a:xfrm>
            <a:off x="2771775" y="2886075"/>
            <a:ext cx="92392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ZONE 1</a:t>
            </a:r>
            <a:endParaRPr sz="1400" b="0" i="0" u="none" strike="noStrike" cap="none">
              <a:solidFill>
                <a:srgbClr val="000000"/>
              </a:solidFill>
              <a:latin typeface="Arial"/>
              <a:ea typeface="Arial"/>
              <a:cs typeface="Arial"/>
              <a:sym typeface="Arial"/>
            </a:endParaRPr>
          </a:p>
        </p:txBody>
      </p:sp>
      <p:sp>
        <p:nvSpPr>
          <p:cNvPr id="746" name="Google Shape;746;p63"/>
          <p:cNvSpPr txBox="1"/>
          <p:nvPr/>
        </p:nvSpPr>
        <p:spPr>
          <a:xfrm>
            <a:off x="4381500" y="3162300"/>
            <a:ext cx="92392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ZONE 2</a:t>
            </a:r>
            <a:endParaRPr sz="1400" b="0" i="0" u="none" strike="noStrike" cap="none">
              <a:solidFill>
                <a:srgbClr val="000000"/>
              </a:solidFill>
              <a:latin typeface="Arial"/>
              <a:ea typeface="Arial"/>
              <a:cs typeface="Arial"/>
              <a:sym typeface="Arial"/>
            </a:endParaRPr>
          </a:p>
        </p:txBody>
      </p:sp>
      <p:sp>
        <p:nvSpPr>
          <p:cNvPr id="747" name="Google Shape;747;p63"/>
          <p:cNvSpPr txBox="1"/>
          <p:nvPr/>
        </p:nvSpPr>
        <p:spPr>
          <a:xfrm>
            <a:off x="5753100" y="2886075"/>
            <a:ext cx="92392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ZONE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6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754" name="Google Shape;754;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Opbouw aanval: voorkeur rechts</a:t>
            </a:r>
            <a:endParaRPr/>
          </a:p>
        </p:txBody>
      </p:sp>
      <p:sp>
        <p:nvSpPr>
          <p:cNvPr id="755" name="Google Shape;755;p64"/>
          <p:cNvSpPr txBox="1"/>
          <p:nvPr/>
        </p:nvSpPr>
        <p:spPr>
          <a:xfrm>
            <a:off x="8648699" y="1819275"/>
            <a:ext cx="3419476" cy="4343399"/>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dirty="0" err="1">
                <a:solidFill>
                  <a:srgbClr val="4F81BD"/>
                </a:solidFill>
                <a:latin typeface="Calibri"/>
                <a:ea typeface="Calibri"/>
                <a:cs typeface="Calibri"/>
                <a:sym typeface="Calibri"/>
              </a:rPr>
              <a:t>langs</a:t>
            </a:r>
            <a:r>
              <a:rPr lang="en-GB" sz="2800" b="0" i="0" u="none" strike="noStrike" cap="none" dirty="0">
                <a:solidFill>
                  <a:srgbClr val="4F81BD"/>
                </a:solidFill>
                <a:latin typeface="Calibri"/>
                <a:ea typeface="Calibri"/>
                <a:cs typeface="Calibri"/>
                <a:sym typeface="Calibri"/>
              </a:rPr>
              <a:t> </a:t>
            </a:r>
            <a:r>
              <a:rPr lang="en-GB" sz="2800" dirty="0" err="1">
                <a:solidFill>
                  <a:srgbClr val="4F81BD"/>
                </a:solidFill>
                <a:latin typeface="Calibri"/>
                <a:ea typeface="Calibri"/>
                <a:cs typeface="Calibri"/>
                <a:sym typeface="Calibri"/>
              </a:rPr>
              <a:t>onze</a:t>
            </a:r>
            <a:r>
              <a:rPr lang="en-GB" sz="2800" dirty="0">
                <a:solidFill>
                  <a:srgbClr val="4F81BD"/>
                </a:solidFill>
                <a:latin typeface="Calibri"/>
                <a:ea typeface="Calibri"/>
                <a:cs typeface="Calibri"/>
                <a:sym typeface="Calibri"/>
              </a:rPr>
              <a:t> </a:t>
            </a:r>
            <a:r>
              <a:rPr lang="en-GB" sz="2800" dirty="0" err="1">
                <a:solidFill>
                  <a:srgbClr val="4F81BD"/>
                </a:solidFill>
                <a:latin typeface="Calibri"/>
                <a:ea typeface="Calibri"/>
                <a:cs typeface="Calibri"/>
                <a:sym typeface="Calibri"/>
              </a:rPr>
              <a:t>rechterkant</a:t>
            </a:r>
            <a:endParaRPr sz="2800" b="0" i="0" u="none" strike="noStrike" cap="none" dirty="0">
              <a:solidFill>
                <a:srgbClr val="4F81BD"/>
              </a:solidFill>
              <a:latin typeface="Calibri"/>
              <a:ea typeface="Calibri"/>
              <a:cs typeface="Calibri"/>
              <a:sym typeface="Calibri"/>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dirty="0" err="1">
                <a:solidFill>
                  <a:srgbClr val="4F81BD"/>
                </a:solidFill>
                <a:latin typeface="Calibri"/>
                <a:ea typeface="Calibri"/>
                <a:cs typeface="Calibri"/>
                <a:sym typeface="Calibri"/>
              </a:rPr>
              <a:t>als</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te</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vaak</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langs</a:t>
            </a:r>
            <a:r>
              <a:rPr lang="en-GB" sz="2800" b="0" i="0" u="none" strike="noStrike" cap="none" dirty="0">
                <a:solidFill>
                  <a:srgbClr val="4F81BD"/>
                </a:solidFill>
                <a:latin typeface="Calibri"/>
                <a:ea typeface="Calibri"/>
                <a:cs typeface="Calibri"/>
                <a:sym typeface="Calibri"/>
              </a:rPr>
              <a:t> links -&gt; </a:t>
            </a:r>
            <a:r>
              <a:rPr lang="en-GB" sz="2800" b="0" i="0" u="none" strike="noStrike" cap="none" dirty="0" err="1">
                <a:solidFill>
                  <a:srgbClr val="4F81BD"/>
                </a:solidFill>
                <a:latin typeface="Calibri"/>
                <a:ea typeface="Calibri"/>
                <a:cs typeface="Calibri"/>
                <a:sym typeface="Calibri"/>
              </a:rPr>
              <a:t>reorganiseren</a:t>
            </a:r>
            <a:r>
              <a:rPr lang="en-GB" sz="2800" b="0" i="0" u="none" strike="noStrike" cap="none" dirty="0">
                <a:solidFill>
                  <a:srgbClr val="4F81BD"/>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685800" marR="0" lvl="1" indent="-228600" algn="l" rtl="0">
              <a:lnSpc>
                <a:spcPct val="90000"/>
              </a:lnSpc>
              <a:spcBef>
                <a:spcPts val="500"/>
              </a:spcBef>
              <a:spcAft>
                <a:spcPts val="0"/>
              </a:spcAft>
              <a:buClr>
                <a:srgbClr val="4F81BD"/>
              </a:buClr>
              <a:buSzPts val="2400"/>
              <a:buFont typeface="Arial"/>
              <a:buChar char="•"/>
            </a:pPr>
            <a:r>
              <a:rPr lang="en-GB" sz="2400" b="0" i="0" u="none" strike="noStrike" cap="none" dirty="0">
                <a:solidFill>
                  <a:srgbClr val="4F81BD"/>
                </a:solidFill>
                <a:latin typeface="Calibri"/>
                <a:ea typeface="Calibri"/>
                <a:cs typeface="Calibri"/>
                <a:sym typeface="Calibri"/>
              </a:rPr>
              <a:t>9 en 11 </a:t>
            </a:r>
            <a:r>
              <a:rPr lang="en-GB" sz="2400" b="0" i="0" u="none" strike="noStrike" cap="none" dirty="0" err="1">
                <a:solidFill>
                  <a:srgbClr val="4F81BD"/>
                </a:solidFill>
                <a:latin typeface="Calibri"/>
                <a:ea typeface="Calibri"/>
                <a:cs typeface="Calibri"/>
                <a:sym typeface="Calibri"/>
              </a:rPr>
              <a:t>wisselen</a:t>
            </a:r>
            <a:r>
              <a:rPr lang="en-GB" sz="2400" b="0" i="0" u="none" strike="noStrike" cap="none" dirty="0">
                <a:solidFill>
                  <a:srgbClr val="4F81BD"/>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685800" marR="0" lvl="1" indent="-228600" algn="l" rtl="0">
              <a:lnSpc>
                <a:spcPct val="90000"/>
              </a:lnSpc>
              <a:spcBef>
                <a:spcPts val="500"/>
              </a:spcBef>
              <a:spcAft>
                <a:spcPts val="0"/>
              </a:spcAft>
              <a:buClr>
                <a:srgbClr val="4F81BD"/>
              </a:buClr>
              <a:buSzPts val="2400"/>
              <a:buFont typeface="Arial"/>
              <a:buChar char="•"/>
            </a:pPr>
            <a:r>
              <a:rPr lang="en-GB" sz="2400" b="0" i="0" u="none" strike="noStrike" cap="none" dirty="0">
                <a:solidFill>
                  <a:srgbClr val="4F81BD"/>
                </a:solidFill>
                <a:latin typeface="Calibri"/>
                <a:ea typeface="Calibri"/>
                <a:cs typeface="Calibri"/>
                <a:sym typeface="Calibri"/>
              </a:rPr>
              <a:t>2 </a:t>
            </a:r>
            <a:r>
              <a:rPr lang="en-GB" sz="2400" b="0" i="0" u="none" strike="noStrike" cap="none" dirty="0" err="1">
                <a:solidFill>
                  <a:srgbClr val="4F81BD"/>
                </a:solidFill>
                <a:latin typeface="Calibri"/>
                <a:ea typeface="Calibri"/>
                <a:cs typeface="Calibri"/>
                <a:sym typeface="Calibri"/>
              </a:rPr>
              <a:t>te</a:t>
            </a:r>
            <a:r>
              <a:rPr lang="en-GB" sz="2400" b="0" i="0" u="none" strike="noStrike" cap="none" dirty="0">
                <a:solidFill>
                  <a:srgbClr val="4F81BD"/>
                </a:solidFill>
                <a:latin typeface="Calibri"/>
                <a:ea typeface="Calibri"/>
                <a:cs typeface="Calibri"/>
                <a:sym typeface="Calibri"/>
              </a:rPr>
              <a:t> </a:t>
            </a:r>
            <a:r>
              <a:rPr lang="en-GB" sz="2400" b="0" i="0" u="none" strike="noStrike" cap="none" dirty="0" err="1">
                <a:solidFill>
                  <a:srgbClr val="4F81BD"/>
                </a:solidFill>
                <a:latin typeface="Calibri"/>
                <a:ea typeface="Calibri"/>
                <a:cs typeface="Calibri"/>
                <a:sym typeface="Calibri"/>
              </a:rPr>
              <a:t>vaak</a:t>
            </a:r>
            <a:r>
              <a:rPr lang="en-GB" sz="2400" b="0" i="0" u="none" strike="noStrike" cap="none" dirty="0">
                <a:solidFill>
                  <a:srgbClr val="4F81BD"/>
                </a:solidFill>
                <a:latin typeface="Calibri"/>
                <a:ea typeface="Calibri"/>
                <a:cs typeface="Calibri"/>
                <a:sym typeface="Calibri"/>
              </a:rPr>
              <a:t> </a:t>
            </a:r>
            <a:r>
              <a:rPr lang="en-GB" sz="2400" b="0" i="0" u="none" strike="noStrike" cap="none" dirty="0" err="1">
                <a:solidFill>
                  <a:srgbClr val="4F81BD"/>
                </a:solidFill>
                <a:latin typeface="Calibri"/>
                <a:ea typeface="Calibri"/>
                <a:cs typeface="Calibri"/>
                <a:sym typeface="Calibri"/>
              </a:rPr>
              <a:t>uit</a:t>
            </a:r>
            <a:r>
              <a:rPr lang="en-GB" sz="2400" b="0" i="0" u="none" strike="noStrike" cap="none" dirty="0">
                <a:solidFill>
                  <a:srgbClr val="4F81BD"/>
                </a:solidFill>
                <a:latin typeface="Calibri"/>
                <a:ea typeface="Calibri"/>
                <a:cs typeface="Calibri"/>
                <a:sym typeface="Calibri"/>
              </a:rPr>
              <a:t> </a:t>
            </a:r>
            <a:r>
              <a:rPr lang="en-GB" sz="2400" b="0" i="0" u="none" strike="noStrike" cap="none" dirty="0" err="1">
                <a:solidFill>
                  <a:srgbClr val="4F81BD"/>
                </a:solidFill>
                <a:latin typeface="Calibri"/>
                <a:ea typeface="Calibri"/>
                <a:cs typeface="Calibri"/>
                <a:sym typeface="Calibri"/>
              </a:rPr>
              <a:t>verdedigen</a:t>
            </a:r>
            <a:r>
              <a:rPr lang="en-GB" sz="2400" b="0" i="0" u="none" strike="noStrike" cap="none" dirty="0">
                <a:solidFill>
                  <a:srgbClr val="4F81BD"/>
                </a:solidFill>
                <a:latin typeface="Calibri"/>
                <a:ea typeface="Calibri"/>
                <a:cs typeface="Calibri"/>
                <a:sym typeface="Calibri"/>
              </a:rPr>
              <a:t> </a:t>
            </a:r>
            <a:r>
              <a:rPr lang="en-GB" sz="2400" b="0" i="0" u="none" strike="noStrike" cap="none" dirty="0" err="1">
                <a:solidFill>
                  <a:srgbClr val="4F81BD"/>
                </a:solidFill>
                <a:latin typeface="Calibri"/>
                <a:ea typeface="Calibri"/>
                <a:cs typeface="Calibri"/>
                <a:sym typeface="Calibri"/>
              </a:rPr>
              <a:t>langs</a:t>
            </a:r>
            <a:r>
              <a:rPr lang="en-GB" sz="2400" b="0" i="0" u="none" strike="noStrike" cap="none" dirty="0">
                <a:solidFill>
                  <a:srgbClr val="4F81BD"/>
                </a:solidFill>
                <a:latin typeface="Calibri"/>
                <a:ea typeface="Calibri"/>
                <a:cs typeface="Calibri"/>
                <a:sym typeface="Calibri"/>
              </a:rPr>
              <a:t> links?</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4F81BD"/>
              </a:buClr>
              <a:buSzPts val="2800"/>
              <a:buFont typeface="Arial"/>
              <a:buNone/>
            </a:pPr>
            <a:endParaRPr sz="2800" b="0" i="0" u="none" strike="noStrike" cap="none" dirty="0">
              <a:solidFill>
                <a:srgbClr val="4F81BD"/>
              </a:solidFill>
              <a:latin typeface="Calibri"/>
              <a:ea typeface="Calibri"/>
              <a:cs typeface="Calibri"/>
              <a:sym typeface="Calibri"/>
            </a:endParaRPr>
          </a:p>
        </p:txBody>
      </p:sp>
      <p:pic>
        <p:nvPicPr>
          <p:cNvPr id="756" name="Google Shape;756;p64"/>
          <p:cNvPicPr preferRelativeResize="0"/>
          <p:nvPr/>
        </p:nvPicPr>
        <p:blipFill rotWithShape="1">
          <a:blip r:embed="rId3">
            <a:alphaModFix/>
          </a:blip>
          <a:srcRect/>
          <a:stretch/>
        </p:blipFill>
        <p:spPr>
          <a:xfrm>
            <a:off x="832846" y="1837988"/>
            <a:ext cx="7664009" cy="4352400"/>
          </a:xfrm>
          <a:prstGeom prst="rect">
            <a:avLst/>
          </a:prstGeom>
          <a:noFill/>
          <a:ln>
            <a:noFill/>
          </a:ln>
        </p:spPr>
      </p:pic>
      <p:sp>
        <p:nvSpPr>
          <p:cNvPr id="757" name="Google Shape;757;p64"/>
          <p:cNvSpPr/>
          <p:nvPr/>
        </p:nvSpPr>
        <p:spPr>
          <a:xfrm>
            <a:off x="2219326" y="4638675"/>
            <a:ext cx="4933950" cy="1181100"/>
          </a:xfrm>
          <a:prstGeom prst="rect">
            <a:avLst/>
          </a:prstGeom>
          <a:solidFill>
            <a:schemeClr val="l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Bal buiten het speelveld</a:t>
            </a:r>
            <a:endParaRPr/>
          </a:p>
        </p:txBody>
      </p:sp>
      <p:pic>
        <p:nvPicPr>
          <p:cNvPr id="205" name="Google Shape;205;p8"/>
          <p:cNvPicPr preferRelativeResize="0">
            <a:picLocks noGrp="1"/>
          </p:cNvPicPr>
          <p:nvPr>
            <p:ph type="body" idx="1"/>
          </p:nvPr>
        </p:nvPicPr>
        <p:blipFill rotWithShape="1">
          <a:blip r:embed="rId3">
            <a:alphaModFix/>
          </a:blip>
          <a:srcRect/>
          <a:stretch/>
        </p:blipFill>
        <p:spPr>
          <a:xfrm>
            <a:off x="214133" y="1797050"/>
            <a:ext cx="7439384" cy="4351338"/>
          </a:xfrm>
          <a:prstGeom prst="rect">
            <a:avLst/>
          </a:prstGeom>
          <a:noFill/>
          <a:ln>
            <a:noFill/>
          </a:ln>
        </p:spPr>
      </p:pic>
      <p:sp>
        <p:nvSpPr>
          <p:cNvPr id="206" name="Google Shape;206;p8"/>
          <p:cNvSpPr txBox="1"/>
          <p:nvPr/>
        </p:nvSpPr>
        <p:spPr>
          <a:xfrm>
            <a:off x="7791449" y="2324100"/>
            <a:ext cx="4510529" cy="3694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1. </a:t>
            </a:r>
            <a:r>
              <a:rPr lang="en-GB" sz="1800" b="0" i="0" u="none" strike="noStrike" cap="none" dirty="0" err="1">
                <a:solidFill>
                  <a:schemeClr val="dk1"/>
                </a:solidFill>
                <a:latin typeface="Calibri"/>
                <a:ea typeface="Calibri"/>
                <a:cs typeface="Calibri"/>
                <a:sym typeface="Calibri"/>
              </a:rPr>
              <a:t>langs</a:t>
            </a:r>
            <a:r>
              <a:rPr lang="en-GB" sz="1800" b="0" i="0" u="none" strike="noStrike" cap="none" dirty="0">
                <a:solidFill>
                  <a:schemeClr val="dk1"/>
                </a:solidFill>
                <a:latin typeface="Calibri"/>
                <a:ea typeface="Calibri"/>
                <a:cs typeface="Calibri"/>
                <a:sym typeface="Calibri"/>
              </a:rPr>
              <a:t> de </a:t>
            </a:r>
            <a:r>
              <a:rPr lang="en-GB" sz="1800" b="1" i="0" u="none" strike="noStrike" cap="none" dirty="0" err="1">
                <a:solidFill>
                  <a:schemeClr val="dk1"/>
                </a:solidFill>
                <a:latin typeface="Calibri"/>
                <a:ea typeface="Calibri"/>
                <a:cs typeface="Calibri"/>
                <a:sym typeface="Calibri"/>
              </a:rPr>
              <a:t>zijlijn</a:t>
            </a:r>
            <a:r>
              <a:rPr lang="en-GB" sz="18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	op de </a:t>
            </a:r>
            <a:r>
              <a:rPr lang="en-GB" sz="1800" b="0" i="0" u="none" strike="noStrike" cap="none" dirty="0" err="1">
                <a:solidFill>
                  <a:schemeClr val="dk1"/>
                </a:solidFill>
                <a:latin typeface="Calibri"/>
                <a:ea typeface="Calibri"/>
                <a:cs typeface="Calibri"/>
                <a:sym typeface="Calibri"/>
              </a:rPr>
              <a:t>plaats</a:t>
            </a:r>
            <a:r>
              <a:rPr lang="en-GB" sz="1800" b="0" i="0" u="none" strike="noStrike" cap="none" dirty="0">
                <a:solidFill>
                  <a:schemeClr val="dk1"/>
                </a:solidFill>
                <a:latin typeface="Calibri"/>
                <a:ea typeface="Calibri"/>
                <a:cs typeface="Calibri"/>
                <a:sym typeface="Calibri"/>
              </a:rPr>
              <a:t> </a:t>
            </a:r>
            <a:r>
              <a:rPr lang="en-GB" sz="1800" b="0" i="0" u="none" strike="noStrike" cap="none" dirty="0" err="1">
                <a:solidFill>
                  <a:schemeClr val="dk1"/>
                </a:solidFill>
                <a:latin typeface="Calibri"/>
                <a:ea typeface="Calibri"/>
                <a:cs typeface="Calibri"/>
                <a:sym typeface="Calibri"/>
              </a:rPr>
              <a:t>waar</a:t>
            </a:r>
            <a:r>
              <a:rPr lang="en-GB" sz="1800" b="0" i="0" u="none" strike="noStrike" cap="none" dirty="0">
                <a:solidFill>
                  <a:schemeClr val="dk1"/>
                </a:solidFill>
                <a:latin typeface="Calibri"/>
                <a:ea typeface="Calibri"/>
                <a:cs typeface="Calibri"/>
                <a:sym typeface="Calibri"/>
              </a:rPr>
              <a:t> </a:t>
            </a:r>
            <a:r>
              <a:rPr lang="en-GB" sz="1800" b="0" i="0" u="none" strike="noStrike" cap="none" dirty="0" err="1">
                <a:solidFill>
                  <a:schemeClr val="dk1"/>
                </a:solidFill>
                <a:latin typeface="Calibri"/>
                <a:ea typeface="Calibri"/>
                <a:cs typeface="Calibri"/>
                <a:sym typeface="Calibri"/>
              </a:rPr>
              <a:t>bal</a:t>
            </a:r>
            <a:r>
              <a:rPr lang="en-GB" sz="1800" b="0" i="0" u="none" strike="noStrike" cap="none" dirty="0">
                <a:solidFill>
                  <a:schemeClr val="dk1"/>
                </a:solidFill>
                <a:latin typeface="Calibri"/>
                <a:ea typeface="Calibri"/>
                <a:cs typeface="Calibri"/>
                <a:sym typeface="Calibri"/>
              </a:rPr>
              <a:t> </a:t>
            </a:r>
            <a:r>
              <a:rPr lang="en-GB" sz="1800" b="0" i="0" u="none" strike="noStrike" cap="none" dirty="0" err="1">
                <a:solidFill>
                  <a:schemeClr val="dk1"/>
                </a:solidFill>
                <a:latin typeface="Calibri"/>
                <a:ea typeface="Calibri"/>
                <a:cs typeface="Calibri"/>
                <a:sym typeface="Calibri"/>
              </a:rPr>
              <a:t>buiten</a:t>
            </a:r>
            <a:r>
              <a:rPr lang="en-GB" sz="1800" b="0" i="0" u="none" strike="noStrike" cap="none" dirty="0">
                <a:solidFill>
                  <a:schemeClr val="dk1"/>
                </a:solidFill>
                <a:latin typeface="Calibri"/>
                <a:ea typeface="Calibri"/>
                <a:cs typeface="Calibri"/>
                <a:sym typeface="Calibri"/>
              </a:rPr>
              <a:t> ging</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2. over de </a:t>
            </a:r>
            <a:r>
              <a:rPr lang="en-GB" sz="1800" b="1" i="0" u="none" strike="noStrike" cap="none" dirty="0" err="1">
                <a:solidFill>
                  <a:schemeClr val="dk1"/>
                </a:solidFill>
                <a:latin typeface="Calibri"/>
                <a:ea typeface="Calibri"/>
                <a:cs typeface="Calibri"/>
                <a:sym typeface="Calibri"/>
              </a:rPr>
              <a:t>achterlijn</a:t>
            </a:r>
            <a:endParaRPr sz="18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	</a:t>
            </a:r>
            <a:r>
              <a:rPr lang="en-GB" sz="1800" b="0" i="0" u="none" strike="noStrike" cap="none" dirty="0" err="1">
                <a:solidFill>
                  <a:srgbClr val="00B0F0"/>
                </a:solidFill>
                <a:latin typeface="Calibri"/>
                <a:ea typeface="Calibri"/>
                <a:cs typeface="Calibri"/>
                <a:sym typeface="Calibri"/>
              </a:rPr>
              <a:t>voor</a:t>
            </a:r>
            <a:r>
              <a:rPr lang="en-GB" sz="1800" b="0" i="0" u="none" strike="noStrike" cap="none" dirty="0">
                <a:solidFill>
                  <a:srgbClr val="00B0F0"/>
                </a:solidFill>
                <a:latin typeface="Calibri"/>
                <a:ea typeface="Calibri"/>
                <a:cs typeface="Calibri"/>
                <a:sym typeface="Calibri"/>
              </a:rPr>
              <a:t> de </a:t>
            </a:r>
            <a:r>
              <a:rPr lang="en-GB" sz="1800" b="0" i="0" u="none" strike="noStrike" cap="none" dirty="0" err="1">
                <a:solidFill>
                  <a:srgbClr val="00B0F0"/>
                </a:solidFill>
                <a:latin typeface="Calibri"/>
                <a:ea typeface="Calibri"/>
                <a:cs typeface="Calibri"/>
                <a:sym typeface="Calibri"/>
              </a:rPr>
              <a:t>verdedigers</a:t>
            </a:r>
            <a:r>
              <a:rPr lang="en-GB" sz="1800" b="0" i="0" u="none" strike="noStrike" cap="none" dirty="0">
                <a:solidFill>
                  <a:srgbClr val="00B0F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B0F0"/>
                </a:solidFill>
                <a:latin typeface="Calibri"/>
                <a:ea typeface="Calibri"/>
                <a:cs typeface="Calibri"/>
                <a:sym typeface="Calibri"/>
              </a:rPr>
              <a:t>	- ‘</a:t>
            </a:r>
            <a:r>
              <a:rPr lang="en-GB" sz="1800" b="0" i="0" u="none" strike="noStrike" cap="none" dirty="0" err="1">
                <a:solidFill>
                  <a:srgbClr val="00B0F0"/>
                </a:solidFill>
                <a:latin typeface="Calibri"/>
                <a:ea typeface="Calibri"/>
                <a:cs typeface="Calibri"/>
                <a:sym typeface="Calibri"/>
              </a:rPr>
              <a:t>uitslaan</a:t>
            </a:r>
            <a:r>
              <a:rPr lang="en-GB" sz="1800" b="0" i="0" u="none" strike="noStrike" cap="none" dirty="0">
                <a:solidFill>
                  <a:srgbClr val="00B0F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B0F0"/>
                </a:solidFill>
                <a:latin typeface="Calibri"/>
                <a:ea typeface="Calibri"/>
                <a:cs typeface="Calibri"/>
                <a:sym typeface="Calibri"/>
              </a:rPr>
              <a:t>	- </a:t>
            </a:r>
            <a:r>
              <a:rPr lang="en-GB" sz="1800" b="0" i="0" u="none" strike="noStrike" cap="none" dirty="0" err="1">
                <a:solidFill>
                  <a:srgbClr val="00B0F0"/>
                </a:solidFill>
                <a:latin typeface="Calibri"/>
                <a:ea typeface="Calibri"/>
                <a:cs typeface="Calibri"/>
                <a:sym typeface="Calibri"/>
              </a:rPr>
              <a:t>loodrecht</a:t>
            </a:r>
            <a:r>
              <a:rPr lang="en-GB" sz="1800" b="0" i="0" u="none" strike="noStrike" cap="none" dirty="0">
                <a:solidFill>
                  <a:srgbClr val="00B0F0"/>
                </a:solidFill>
                <a:latin typeface="Calibri"/>
                <a:ea typeface="Calibri"/>
                <a:cs typeface="Calibri"/>
                <a:sym typeface="Calibri"/>
              </a:rPr>
              <a:t> </a:t>
            </a:r>
            <a:r>
              <a:rPr lang="en-GB" sz="1800" b="0" i="0" u="none" strike="noStrike" cap="none" dirty="0" err="1">
                <a:solidFill>
                  <a:srgbClr val="00B0F0"/>
                </a:solidFill>
                <a:latin typeface="Calibri"/>
                <a:ea typeface="Calibri"/>
                <a:cs typeface="Calibri"/>
                <a:sym typeface="Calibri"/>
              </a:rPr>
              <a:t>waar</a:t>
            </a:r>
            <a:r>
              <a:rPr lang="en-GB" sz="1800" b="0" i="0" u="none" strike="noStrike" cap="none" dirty="0">
                <a:solidFill>
                  <a:srgbClr val="00B0F0"/>
                </a:solidFill>
                <a:latin typeface="Calibri"/>
                <a:ea typeface="Calibri"/>
                <a:cs typeface="Calibri"/>
                <a:sym typeface="Calibri"/>
              </a:rPr>
              <a:t> </a:t>
            </a:r>
            <a:r>
              <a:rPr lang="en-GB" sz="1800" b="0" i="0" u="none" strike="noStrike" cap="none" dirty="0" err="1">
                <a:solidFill>
                  <a:srgbClr val="00B0F0"/>
                </a:solidFill>
                <a:latin typeface="Calibri"/>
                <a:ea typeface="Calibri"/>
                <a:cs typeface="Calibri"/>
                <a:sym typeface="Calibri"/>
              </a:rPr>
              <a:t>bal</a:t>
            </a:r>
            <a:r>
              <a:rPr lang="en-GB" sz="1800" b="0" i="0" u="none" strike="noStrike" cap="none" dirty="0">
                <a:solidFill>
                  <a:srgbClr val="00B0F0"/>
                </a:solidFill>
                <a:latin typeface="Calibri"/>
                <a:ea typeface="Calibri"/>
                <a:cs typeface="Calibri"/>
                <a:sym typeface="Calibri"/>
              </a:rPr>
              <a:t> </a:t>
            </a:r>
            <a:r>
              <a:rPr lang="en-GB" sz="1800" b="0" i="0" u="none" strike="noStrike" cap="none" dirty="0" err="1">
                <a:solidFill>
                  <a:srgbClr val="00B0F0"/>
                </a:solidFill>
                <a:latin typeface="Calibri"/>
                <a:ea typeface="Calibri"/>
                <a:cs typeface="Calibri"/>
                <a:sym typeface="Calibri"/>
              </a:rPr>
              <a:t>buiten</a:t>
            </a:r>
            <a:r>
              <a:rPr lang="en-GB" sz="1800" b="0" i="0" u="none" strike="noStrike" cap="none" dirty="0">
                <a:solidFill>
                  <a:srgbClr val="00B0F0"/>
                </a:solidFill>
                <a:latin typeface="Calibri"/>
                <a:ea typeface="Calibri"/>
                <a:cs typeface="Calibri"/>
                <a:sym typeface="Calibri"/>
              </a:rPr>
              <a:t> ging</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B0F0"/>
                </a:solidFill>
                <a:latin typeface="Calibri"/>
                <a:ea typeface="Calibri"/>
                <a:cs typeface="Calibri"/>
                <a:sym typeface="Calibri"/>
              </a:rPr>
              <a:t>	- op 15 m (</a:t>
            </a:r>
            <a:r>
              <a:rPr lang="en-GB" sz="1800" b="0" i="0" u="none" strike="noStrike" cap="none" dirty="0" err="1">
                <a:solidFill>
                  <a:srgbClr val="00B0F0"/>
                </a:solidFill>
                <a:latin typeface="Calibri"/>
                <a:ea typeface="Calibri"/>
                <a:cs typeface="Calibri"/>
                <a:sym typeface="Calibri"/>
              </a:rPr>
              <a:t>ter</a:t>
            </a:r>
            <a:r>
              <a:rPr lang="en-GB" sz="1800" b="0" i="0" u="none" strike="noStrike" cap="none" dirty="0">
                <a:solidFill>
                  <a:srgbClr val="00B0F0"/>
                </a:solidFill>
                <a:latin typeface="Calibri"/>
                <a:ea typeface="Calibri"/>
                <a:cs typeface="Calibri"/>
                <a:sym typeface="Calibri"/>
              </a:rPr>
              <a:t> </a:t>
            </a:r>
            <a:r>
              <a:rPr lang="en-GB" sz="1800" b="0" i="0" u="none" strike="noStrike" cap="none" dirty="0" err="1">
                <a:solidFill>
                  <a:srgbClr val="00B0F0"/>
                </a:solidFill>
                <a:latin typeface="Calibri"/>
                <a:ea typeface="Calibri"/>
                <a:cs typeface="Calibri"/>
                <a:sym typeface="Calibri"/>
              </a:rPr>
              <a:t>hoogte</a:t>
            </a:r>
            <a:r>
              <a:rPr lang="en-GB" sz="1800" b="0" i="0" u="none" strike="noStrike" cap="none" dirty="0">
                <a:solidFill>
                  <a:srgbClr val="00B0F0"/>
                </a:solidFill>
                <a:latin typeface="Calibri"/>
                <a:ea typeface="Calibri"/>
                <a:cs typeface="Calibri"/>
                <a:sym typeface="Calibri"/>
              </a:rPr>
              <a:t> kop van </a:t>
            </a:r>
            <a:r>
              <a:rPr lang="en-GB" sz="1800" b="0" i="0" u="none" strike="noStrike" cap="none" dirty="0" err="1">
                <a:solidFill>
                  <a:srgbClr val="00B0F0"/>
                </a:solidFill>
                <a:latin typeface="Calibri"/>
                <a:ea typeface="Calibri"/>
                <a:cs typeface="Calibri"/>
                <a:sym typeface="Calibri"/>
              </a:rPr>
              <a:t>cirkel</a:t>
            </a:r>
            <a:r>
              <a:rPr lang="en-GB" sz="1800" b="0" i="0" u="none" strike="noStrike" cap="none" dirty="0">
                <a:solidFill>
                  <a:srgbClr val="00B0F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	</a:t>
            </a:r>
            <a:r>
              <a:rPr lang="en-GB" sz="1800" b="0" i="0" u="none" strike="noStrike" cap="none" dirty="0" err="1">
                <a:solidFill>
                  <a:srgbClr val="FF0000"/>
                </a:solidFill>
                <a:latin typeface="Calibri"/>
                <a:ea typeface="Calibri"/>
                <a:cs typeface="Calibri"/>
                <a:sym typeface="Calibri"/>
              </a:rPr>
              <a:t>voor</a:t>
            </a:r>
            <a:r>
              <a:rPr lang="en-GB" sz="1800" b="0" i="0" u="none" strike="noStrike" cap="none" dirty="0">
                <a:solidFill>
                  <a:srgbClr val="FF0000"/>
                </a:solidFill>
                <a:latin typeface="Calibri"/>
                <a:ea typeface="Calibri"/>
                <a:cs typeface="Calibri"/>
                <a:sym typeface="Calibri"/>
              </a:rPr>
              <a:t> de </a:t>
            </a:r>
            <a:r>
              <a:rPr lang="en-GB" sz="1800" b="0" i="0" u="none" strike="noStrike" cap="none" dirty="0" err="1">
                <a:solidFill>
                  <a:srgbClr val="FF0000"/>
                </a:solidFill>
                <a:latin typeface="Calibri"/>
                <a:ea typeface="Calibri"/>
                <a:cs typeface="Calibri"/>
                <a:sym typeface="Calibri"/>
              </a:rPr>
              <a:t>aanvallers</a:t>
            </a:r>
            <a:r>
              <a:rPr lang="en-GB" sz="1800" b="0" i="0" u="none" strike="noStrike" cap="none" dirty="0">
                <a:solidFill>
                  <a:srgbClr val="FF000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FF0000"/>
                </a:solidFill>
                <a:latin typeface="Calibri"/>
                <a:ea typeface="Calibri"/>
                <a:cs typeface="Calibri"/>
                <a:sym typeface="Calibri"/>
              </a:rPr>
              <a:t>	- </a:t>
            </a:r>
            <a:r>
              <a:rPr lang="en-GB" sz="1800" b="0" i="0" u="none" strike="noStrike" cap="none" dirty="0" err="1">
                <a:solidFill>
                  <a:srgbClr val="FF0000"/>
                </a:solidFill>
                <a:latin typeface="Calibri"/>
                <a:ea typeface="Calibri"/>
                <a:cs typeface="Calibri"/>
                <a:sym typeface="Calibri"/>
              </a:rPr>
              <a:t>lange</a:t>
            </a:r>
            <a:r>
              <a:rPr lang="en-GB" sz="1800" b="0" i="0" u="none" strike="noStrike" cap="none" dirty="0">
                <a:solidFill>
                  <a:srgbClr val="FF0000"/>
                </a:solidFill>
                <a:latin typeface="Calibri"/>
                <a:ea typeface="Calibri"/>
                <a:cs typeface="Calibri"/>
                <a:sym typeface="Calibri"/>
              </a:rPr>
              <a:t> corner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FF0000"/>
                </a:solidFill>
                <a:latin typeface="Calibri"/>
                <a:ea typeface="Calibri"/>
                <a:cs typeface="Calibri"/>
                <a:sym typeface="Calibri"/>
              </a:rPr>
              <a:t>	- </a:t>
            </a:r>
            <a:r>
              <a:rPr lang="en-GB" sz="1800" b="0" i="0" u="none" strike="noStrike" cap="none" dirty="0" err="1">
                <a:solidFill>
                  <a:srgbClr val="FF0000"/>
                </a:solidFill>
                <a:latin typeface="Calibri"/>
                <a:ea typeface="Calibri"/>
                <a:cs typeface="Calibri"/>
                <a:sym typeface="Calibri"/>
              </a:rPr>
              <a:t>loodrecht</a:t>
            </a:r>
            <a:r>
              <a:rPr lang="en-GB" sz="1800" b="0" i="0" u="none" strike="noStrike" cap="none" dirty="0">
                <a:solidFill>
                  <a:srgbClr val="FF0000"/>
                </a:solidFill>
                <a:latin typeface="Calibri"/>
                <a:ea typeface="Calibri"/>
                <a:cs typeface="Calibri"/>
                <a:sym typeface="Calibri"/>
              </a:rPr>
              <a:t> </a:t>
            </a:r>
            <a:r>
              <a:rPr lang="en-GB" sz="1800" b="0" i="0" u="none" strike="noStrike" cap="none" dirty="0" err="1">
                <a:solidFill>
                  <a:srgbClr val="FF0000"/>
                </a:solidFill>
                <a:latin typeface="Calibri"/>
                <a:ea typeface="Calibri"/>
                <a:cs typeface="Calibri"/>
                <a:sym typeface="Calibri"/>
              </a:rPr>
              <a:t>waar</a:t>
            </a:r>
            <a:r>
              <a:rPr lang="en-GB" sz="1800" b="0" i="0" u="none" strike="noStrike" cap="none" dirty="0">
                <a:solidFill>
                  <a:srgbClr val="FF0000"/>
                </a:solidFill>
                <a:latin typeface="Calibri"/>
                <a:ea typeface="Calibri"/>
                <a:cs typeface="Calibri"/>
                <a:sym typeface="Calibri"/>
              </a:rPr>
              <a:t> </a:t>
            </a:r>
            <a:r>
              <a:rPr lang="en-GB" sz="1800" b="0" i="0" u="none" strike="noStrike" cap="none" dirty="0" err="1">
                <a:solidFill>
                  <a:srgbClr val="FF0000"/>
                </a:solidFill>
                <a:latin typeface="Calibri"/>
                <a:ea typeface="Calibri"/>
                <a:cs typeface="Calibri"/>
                <a:sym typeface="Calibri"/>
              </a:rPr>
              <a:t>bal</a:t>
            </a:r>
            <a:r>
              <a:rPr lang="en-GB" sz="1800" b="0" i="0" u="none" strike="noStrike" cap="none" dirty="0">
                <a:solidFill>
                  <a:srgbClr val="FF0000"/>
                </a:solidFill>
                <a:latin typeface="Calibri"/>
                <a:ea typeface="Calibri"/>
                <a:cs typeface="Calibri"/>
                <a:sym typeface="Calibri"/>
              </a:rPr>
              <a:t> </a:t>
            </a:r>
            <a:r>
              <a:rPr lang="en-GB" sz="1800" b="0" i="0" u="none" strike="noStrike" cap="none" dirty="0" err="1">
                <a:solidFill>
                  <a:srgbClr val="FF0000"/>
                </a:solidFill>
                <a:latin typeface="Calibri"/>
                <a:ea typeface="Calibri"/>
                <a:cs typeface="Calibri"/>
                <a:sym typeface="Calibri"/>
              </a:rPr>
              <a:t>buiten</a:t>
            </a:r>
            <a:r>
              <a:rPr lang="en-GB" sz="1800" b="0" i="0" u="none" strike="noStrike" cap="none" dirty="0">
                <a:solidFill>
                  <a:srgbClr val="FF0000"/>
                </a:solidFill>
                <a:latin typeface="Calibri"/>
                <a:ea typeface="Calibri"/>
                <a:cs typeface="Calibri"/>
                <a:sym typeface="Calibri"/>
              </a:rPr>
              <a:t> ging</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FF0000"/>
                </a:solidFill>
                <a:latin typeface="Calibri"/>
                <a:ea typeface="Calibri"/>
                <a:cs typeface="Calibri"/>
                <a:sym typeface="Calibri"/>
              </a:rPr>
              <a:t>	- op 23-m </a:t>
            </a:r>
            <a:r>
              <a:rPr lang="en-GB" sz="1800" b="0" i="0" u="none" strike="noStrike" cap="none" dirty="0" err="1">
                <a:solidFill>
                  <a:srgbClr val="FF0000"/>
                </a:solidFill>
                <a:latin typeface="Calibri"/>
                <a:ea typeface="Calibri"/>
                <a:cs typeface="Calibri"/>
                <a:sym typeface="Calibri"/>
              </a:rPr>
              <a:t>lijn</a:t>
            </a:r>
            <a:endParaRPr sz="1800" b="0" i="0" u="none" strike="noStrike" cap="none" dirty="0">
              <a:solidFill>
                <a:srgbClr val="FF0000"/>
              </a:solidFill>
              <a:latin typeface="Calibri"/>
              <a:ea typeface="Calibri"/>
              <a:cs typeface="Calibri"/>
              <a:sym typeface="Calibri"/>
            </a:endParaRPr>
          </a:p>
        </p:txBody>
      </p:sp>
      <p:cxnSp>
        <p:nvCxnSpPr>
          <p:cNvPr id="207" name="Google Shape;207;p8"/>
          <p:cNvCxnSpPr/>
          <p:nvPr/>
        </p:nvCxnSpPr>
        <p:spPr>
          <a:xfrm>
            <a:off x="5972175" y="2152650"/>
            <a:ext cx="0" cy="3667125"/>
          </a:xfrm>
          <a:prstGeom prst="straightConnector1">
            <a:avLst/>
          </a:prstGeom>
          <a:noFill/>
          <a:ln w="31750" cap="flat" cmpd="sng">
            <a:solidFill>
              <a:srgbClr val="00B0F0"/>
            </a:solidFill>
            <a:prstDash val="dash"/>
            <a:miter lim="800000"/>
            <a:headEnd type="none" w="sm" len="sm"/>
            <a:tailEnd type="none" w="sm" len="sm"/>
          </a:ln>
        </p:spPr>
      </p:cxnSp>
      <p:cxnSp>
        <p:nvCxnSpPr>
          <p:cNvPr id="208" name="Google Shape;208;p8"/>
          <p:cNvCxnSpPr/>
          <p:nvPr/>
        </p:nvCxnSpPr>
        <p:spPr>
          <a:xfrm>
            <a:off x="5438775" y="2181225"/>
            <a:ext cx="0" cy="3648075"/>
          </a:xfrm>
          <a:prstGeom prst="straightConnector1">
            <a:avLst/>
          </a:prstGeom>
          <a:noFill/>
          <a:ln w="25400" cap="flat" cmpd="sng">
            <a:solidFill>
              <a:srgbClr val="FF0000"/>
            </a:solidFill>
            <a:prstDash val="dash"/>
            <a:miter lim="800000"/>
            <a:headEnd type="none" w="sm" len="sm"/>
            <a:tailEnd type="none" w="sm" len="sm"/>
          </a:ln>
        </p:spPr>
      </p:cxnSp>
      <p:sp>
        <p:nvSpPr>
          <p:cNvPr id="209" name="Google Shape;209;p8"/>
          <p:cNvSpPr txBox="1"/>
          <p:nvPr/>
        </p:nvSpPr>
        <p:spPr>
          <a:xfrm>
            <a:off x="5495924" y="2667000"/>
            <a:ext cx="157162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err="1">
                <a:solidFill>
                  <a:srgbClr val="FF0000"/>
                </a:solidFill>
                <a:latin typeface="Calibri"/>
                <a:ea typeface="Calibri"/>
                <a:cs typeface="Calibri"/>
                <a:sym typeface="Calibri"/>
              </a:rPr>
              <a:t>lange</a:t>
            </a:r>
            <a:r>
              <a:rPr lang="en-GB" sz="1800" b="0" i="0" u="none" strike="noStrike" cap="none" dirty="0">
                <a:solidFill>
                  <a:srgbClr val="FF0000"/>
                </a:solidFill>
                <a:latin typeface="Calibri"/>
                <a:ea typeface="Calibri"/>
                <a:cs typeface="Calibri"/>
                <a:sym typeface="Calibri"/>
              </a:rPr>
              <a:t> corner</a:t>
            </a:r>
            <a:endParaRPr sz="1400" b="0" i="0" u="none" strike="noStrike" cap="none" dirty="0">
              <a:solidFill>
                <a:srgbClr val="000000"/>
              </a:solidFill>
              <a:latin typeface="Arial"/>
              <a:ea typeface="Arial"/>
              <a:cs typeface="Arial"/>
              <a:sym typeface="Arial"/>
            </a:endParaRPr>
          </a:p>
        </p:txBody>
      </p:sp>
      <p:sp>
        <p:nvSpPr>
          <p:cNvPr id="210" name="Google Shape;210;p8"/>
          <p:cNvSpPr txBox="1"/>
          <p:nvPr/>
        </p:nvSpPr>
        <p:spPr>
          <a:xfrm>
            <a:off x="5991225" y="2228850"/>
            <a:ext cx="104775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err="1">
                <a:solidFill>
                  <a:srgbClr val="00B0F0"/>
                </a:solidFill>
                <a:latin typeface="Calibri"/>
                <a:ea typeface="Calibri"/>
                <a:cs typeface="Calibri"/>
                <a:sym typeface="Calibri"/>
              </a:rPr>
              <a:t>uitslaan</a:t>
            </a:r>
            <a:endParaRPr sz="1400" b="0" i="0" u="none" strike="noStrike" cap="none" dirty="0">
              <a:solidFill>
                <a:srgbClr val="000000"/>
              </a:solidFill>
              <a:latin typeface="Arial"/>
              <a:ea typeface="Arial"/>
              <a:cs typeface="Arial"/>
              <a:sym typeface="Arial"/>
            </a:endParaRPr>
          </a:p>
        </p:txBody>
      </p:sp>
      <p:cxnSp>
        <p:nvCxnSpPr>
          <p:cNvPr id="212" name="Google Shape;212;p8"/>
          <p:cNvCxnSpPr/>
          <p:nvPr/>
        </p:nvCxnSpPr>
        <p:spPr>
          <a:xfrm rot="10800000">
            <a:off x="5448300" y="3114675"/>
            <a:ext cx="1533525" cy="0"/>
          </a:xfrm>
          <a:prstGeom prst="straightConnector1">
            <a:avLst/>
          </a:prstGeom>
          <a:noFill/>
          <a:ln w="38100" cap="flat" cmpd="sng">
            <a:solidFill>
              <a:srgbClr val="FF0000"/>
            </a:solidFill>
            <a:prstDash val="solid"/>
            <a:miter lim="800000"/>
            <a:headEnd type="none" w="sm" len="sm"/>
            <a:tailEnd type="triangle" w="med" len="med"/>
          </a:ln>
        </p:spPr>
      </p:cxnSp>
      <p:cxnSp>
        <p:nvCxnSpPr>
          <p:cNvPr id="211" name="Google Shape;211;p8"/>
          <p:cNvCxnSpPr/>
          <p:nvPr/>
        </p:nvCxnSpPr>
        <p:spPr>
          <a:xfrm>
            <a:off x="6267450" y="3117723"/>
            <a:ext cx="1038225" cy="0"/>
          </a:xfrm>
          <a:prstGeom prst="straightConnector1">
            <a:avLst/>
          </a:prstGeom>
          <a:noFill/>
          <a:ln w="57150" cap="flat" cmpd="sng">
            <a:solidFill>
              <a:schemeClr val="accent4"/>
            </a:solidFill>
            <a:prstDash val="solid"/>
            <a:miter lim="800000"/>
            <a:headEnd type="none" w="sm" len="sm"/>
            <a:tailEnd type="triangle" w="med" len="med"/>
          </a:ln>
        </p:spPr>
      </p:cxnSp>
      <p:cxnSp>
        <p:nvCxnSpPr>
          <p:cNvPr id="213" name="Google Shape;213;p8"/>
          <p:cNvCxnSpPr>
            <a:cxnSpLocks/>
          </p:cNvCxnSpPr>
          <p:nvPr/>
        </p:nvCxnSpPr>
        <p:spPr>
          <a:xfrm rot="16200000">
            <a:off x="6836664" y="4962144"/>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14" name="Google Shape;214;p8"/>
          <p:cNvCxnSpPr/>
          <p:nvPr/>
        </p:nvCxnSpPr>
        <p:spPr>
          <a:xfrm rot="10800000">
            <a:off x="5962650" y="5438775"/>
            <a:ext cx="1019175" cy="0"/>
          </a:xfrm>
          <a:prstGeom prst="straightConnector1">
            <a:avLst/>
          </a:prstGeom>
          <a:noFill/>
          <a:ln w="38100" cap="flat" cmpd="sng">
            <a:solidFill>
              <a:srgbClr val="00B0F0"/>
            </a:solidFill>
            <a:prstDash val="solid"/>
            <a:miter lim="800000"/>
            <a:headEnd type="none" w="sm" len="sm"/>
            <a:tailEnd type="triangle" w="med" len="med"/>
          </a:ln>
        </p:spPr>
      </p:cxnSp>
      <p:grpSp>
        <p:nvGrpSpPr>
          <p:cNvPr id="215" name="Google Shape;215;p8"/>
          <p:cNvGrpSpPr/>
          <p:nvPr/>
        </p:nvGrpSpPr>
        <p:grpSpPr>
          <a:xfrm>
            <a:off x="1194976" y="1612232"/>
            <a:ext cx="5346192" cy="950976"/>
            <a:chOff x="3447288" y="1554480"/>
            <a:chExt cx="5346192" cy="950976"/>
          </a:xfrm>
        </p:grpSpPr>
        <p:cxnSp>
          <p:nvCxnSpPr>
            <p:cNvPr id="216" name="Google Shape;216;p8"/>
            <p:cNvCxnSpPr/>
            <p:nvPr/>
          </p:nvCxnSpPr>
          <p:spPr>
            <a:xfrm rot="10800000">
              <a:off x="3447288"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17" name="Google Shape;217;p8"/>
            <p:cNvCxnSpPr/>
            <p:nvPr/>
          </p:nvCxnSpPr>
          <p:spPr>
            <a:xfrm rot="10800000">
              <a:off x="4974772"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18" name="Google Shape;218;p8"/>
            <p:cNvCxnSpPr/>
            <p:nvPr/>
          </p:nvCxnSpPr>
          <p:spPr>
            <a:xfrm rot="10800000">
              <a:off x="7265998"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19" name="Google Shape;219;p8"/>
            <p:cNvCxnSpPr/>
            <p:nvPr/>
          </p:nvCxnSpPr>
          <p:spPr>
            <a:xfrm rot="10800000">
              <a:off x="4211030"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0" name="Google Shape;220;p8"/>
            <p:cNvCxnSpPr/>
            <p:nvPr/>
          </p:nvCxnSpPr>
          <p:spPr>
            <a:xfrm rot="10800000">
              <a:off x="5738514"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1" name="Google Shape;221;p8"/>
            <p:cNvCxnSpPr/>
            <p:nvPr/>
          </p:nvCxnSpPr>
          <p:spPr>
            <a:xfrm rot="10800000">
              <a:off x="6502256"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2" name="Google Shape;222;p8"/>
            <p:cNvCxnSpPr/>
            <p:nvPr/>
          </p:nvCxnSpPr>
          <p:spPr>
            <a:xfrm rot="10800000">
              <a:off x="8029740" y="15544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3" name="Google Shape;223;p8"/>
            <p:cNvCxnSpPr/>
            <p:nvPr/>
          </p:nvCxnSpPr>
          <p:spPr>
            <a:xfrm rot="10800000">
              <a:off x="8793480" y="1554480"/>
              <a:ext cx="0" cy="950976"/>
            </a:xfrm>
            <a:prstGeom prst="straightConnector1">
              <a:avLst/>
            </a:prstGeom>
            <a:noFill/>
            <a:ln w="57150" cap="flat" cmpd="sng">
              <a:solidFill>
                <a:schemeClr val="accent4"/>
              </a:solidFill>
              <a:prstDash val="solid"/>
              <a:miter lim="800000"/>
              <a:headEnd type="none" w="sm" len="sm"/>
              <a:tailEnd type="triangle" w="med" len="med"/>
            </a:ln>
          </p:spPr>
        </p:cxnSp>
      </p:grpSp>
      <p:grpSp>
        <p:nvGrpSpPr>
          <p:cNvPr id="224" name="Google Shape;224;p8"/>
          <p:cNvGrpSpPr/>
          <p:nvPr/>
        </p:nvGrpSpPr>
        <p:grpSpPr>
          <a:xfrm rot="10800000" flipH="1">
            <a:off x="1210216" y="5541104"/>
            <a:ext cx="5346192" cy="950976"/>
            <a:chOff x="3599688" y="1706880"/>
            <a:chExt cx="5346192" cy="950976"/>
          </a:xfrm>
        </p:grpSpPr>
        <p:cxnSp>
          <p:nvCxnSpPr>
            <p:cNvPr id="225" name="Google Shape;225;p8"/>
            <p:cNvCxnSpPr/>
            <p:nvPr/>
          </p:nvCxnSpPr>
          <p:spPr>
            <a:xfrm rot="10800000">
              <a:off x="3599688"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6" name="Google Shape;226;p8"/>
            <p:cNvCxnSpPr/>
            <p:nvPr/>
          </p:nvCxnSpPr>
          <p:spPr>
            <a:xfrm rot="10800000">
              <a:off x="5127172"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7" name="Google Shape;227;p8"/>
            <p:cNvCxnSpPr/>
            <p:nvPr/>
          </p:nvCxnSpPr>
          <p:spPr>
            <a:xfrm rot="10800000">
              <a:off x="7418398"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8" name="Google Shape;228;p8"/>
            <p:cNvCxnSpPr/>
            <p:nvPr/>
          </p:nvCxnSpPr>
          <p:spPr>
            <a:xfrm rot="10800000">
              <a:off x="4363430"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29" name="Google Shape;229;p8"/>
            <p:cNvCxnSpPr/>
            <p:nvPr/>
          </p:nvCxnSpPr>
          <p:spPr>
            <a:xfrm rot="10800000">
              <a:off x="5890914"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30" name="Google Shape;230;p8"/>
            <p:cNvCxnSpPr/>
            <p:nvPr/>
          </p:nvCxnSpPr>
          <p:spPr>
            <a:xfrm rot="10800000">
              <a:off x="6654656"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31" name="Google Shape;231;p8"/>
            <p:cNvCxnSpPr/>
            <p:nvPr/>
          </p:nvCxnSpPr>
          <p:spPr>
            <a:xfrm rot="10800000">
              <a:off x="8182140" y="1706880"/>
              <a:ext cx="0" cy="950976"/>
            </a:xfrm>
            <a:prstGeom prst="straightConnector1">
              <a:avLst/>
            </a:prstGeom>
            <a:noFill/>
            <a:ln w="57150" cap="flat" cmpd="sng">
              <a:solidFill>
                <a:schemeClr val="accent4"/>
              </a:solidFill>
              <a:prstDash val="solid"/>
              <a:miter lim="800000"/>
              <a:headEnd type="none" w="sm" len="sm"/>
              <a:tailEnd type="triangle" w="med" len="med"/>
            </a:ln>
          </p:spPr>
        </p:cxnSp>
        <p:cxnSp>
          <p:nvCxnSpPr>
            <p:cNvPr id="232" name="Google Shape;232;p8"/>
            <p:cNvCxnSpPr/>
            <p:nvPr/>
          </p:nvCxnSpPr>
          <p:spPr>
            <a:xfrm rot="10800000">
              <a:off x="8945880" y="1706880"/>
              <a:ext cx="0" cy="950976"/>
            </a:xfrm>
            <a:prstGeom prst="straightConnector1">
              <a:avLst/>
            </a:prstGeom>
            <a:noFill/>
            <a:ln w="57150" cap="flat" cmpd="sng">
              <a:solidFill>
                <a:schemeClr val="accent4"/>
              </a:solidFill>
              <a:prstDash val="solid"/>
              <a:miter lim="800000"/>
              <a:headEnd type="none" w="sm" len="sm"/>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1"/>
                                          </p:stCondLst>
                                        </p:cTn>
                                        <p:tgtEl>
                                          <p:spTgt spid="215"/>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1"/>
                                          </p:stCondLst>
                                        </p:cTn>
                                        <p:tgtEl>
                                          <p:spTgt spid="2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6">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6">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6">
                                            <p:txEl>
                                              <p:pRg st="7" end="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6">
                                            <p:txEl>
                                              <p:pRg st="9" end="9"/>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1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0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0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06">
                                            <p:txEl>
                                              <p:pRg st="10" end="1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06">
                                            <p:txEl>
                                              <p:pRg st="11" end="1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0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764" name="Google Shape;764;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Vermijd de hoeken</a:t>
            </a:r>
            <a:endParaRPr/>
          </a:p>
        </p:txBody>
      </p:sp>
      <p:sp>
        <p:nvSpPr>
          <p:cNvPr id="765" name="Google Shape;765;p65"/>
          <p:cNvSpPr txBox="1"/>
          <p:nvPr/>
        </p:nvSpPr>
        <p:spPr>
          <a:xfrm>
            <a:off x="8648699" y="1819275"/>
            <a:ext cx="3419476" cy="4343399"/>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In de hoeken zit je vast</a:t>
            </a:r>
            <a:endParaRPr sz="14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weinig kans op efficiënte pas</a:t>
            </a:r>
            <a:endParaRPr sz="14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a:solidFill>
                  <a:srgbClr val="4F81BD"/>
                </a:solidFill>
                <a:latin typeface="Calibri"/>
                <a:ea typeface="Calibri"/>
                <a:cs typeface="Calibri"/>
                <a:sym typeface="Calibri"/>
              </a:rPr>
              <a:t>zeker links in de BH kant -&gt; zie slide aanval langs links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4F81BD"/>
              </a:buClr>
              <a:buSzPts val="2800"/>
              <a:buFont typeface="Arial"/>
              <a:buNone/>
            </a:pPr>
            <a:endParaRPr sz="2800" b="0" i="0" u="none" strike="noStrike" cap="none">
              <a:solidFill>
                <a:srgbClr val="4F81BD"/>
              </a:solidFill>
              <a:latin typeface="Calibri"/>
              <a:ea typeface="Calibri"/>
              <a:cs typeface="Calibri"/>
              <a:sym typeface="Calibri"/>
            </a:endParaRPr>
          </a:p>
        </p:txBody>
      </p:sp>
      <p:pic>
        <p:nvPicPr>
          <p:cNvPr id="766" name="Google Shape;766;p65"/>
          <p:cNvPicPr preferRelativeResize="0"/>
          <p:nvPr/>
        </p:nvPicPr>
        <p:blipFill rotWithShape="1">
          <a:blip r:embed="rId3">
            <a:alphaModFix/>
          </a:blip>
          <a:srcRect/>
          <a:stretch/>
        </p:blipFill>
        <p:spPr>
          <a:xfrm>
            <a:off x="832846" y="1837988"/>
            <a:ext cx="7664009" cy="4352400"/>
          </a:xfrm>
          <a:prstGeom prst="rect">
            <a:avLst/>
          </a:prstGeom>
          <a:noFill/>
          <a:ln>
            <a:noFill/>
          </a:ln>
        </p:spPr>
      </p:pic>
      <p:sp>
        <p:nvSpPr>
          <p:cNvPr id="767" name="Google Shape;767;p65"/>
          <p:cNvSpPr/>
          <p:nvPr/>
        </p:nvSpPr>
        <p:spPr>
          <a:xfrm>
            <a:off x="6985000" y="5168900"/>
            <a:ext cx="771525" cy="742949"/>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8" name="Google Shape;768;p65"/>
          <p:cNvSpPr/>
          <p:nvPr/>
        </p:nvSpPr>
        <p:spPr>
          <a:xfrm>
            <a:off x="6683375" y="2193925"/>
            <a:ext cx="1066800" cy="752475"/>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2"/>
        <p:cNvGrpSpPr/>
        <p:nvPr/>
      </p:nvGrpSpPr>
      <p:grpSpPr>
        <a:xfrm>
          <a:off x="0" y="0"/>
          <a:ext cx="0" cy="0"/>
          <a:chOff x="0" y="0"/>
          <a:chExt cx="0" cy="0"/>
        </a:xfrm>
      </p:grpSpPr>
      <p:sp>
        <p:nvSpPr>
          <p:cNvPr id="773" name="Google Shape;773;p66"/>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4" name="Google Shape;774;p66"/>
          <p:cNvSpPr txBox="1">
            <a:spLocks noGrp="1"/>
          </p:cNvSpPr>
          <p:nvPr>
            <p:ph type="title"/>
          </p:nvPr>
        </p:nvSpPr>
        <p:spPr>
          <a:xfrm>
            <a:off x="838199" y="548464"/>
            <a:ext cx="3807187" cy="222807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000"/>
              <a:buFont typeface="Calibri"/>
              <a:buNone/>
            </a:pPr>
            <a:r>
              <a:rPr lang="en-GB"/>
              <a:t>Aanvaller bij de goal (2de paal)</a:t>
            </a:r>
            <a:endParaRPr sz="4800"/>
          </a:p>
        </p:txBody>
      </p:sp>
      <p:sp>
        <p:nvSpPr>
          <p:cNvPr id="775" name="Google Shape;775;p66"/>
          <p:cNvSpPr txBox="1">
            <a:spLocks noGrp="1"/>
          </p:cNvSpPr>
          <p:nvPr>
            <p:ph type="body" idx="1"/>
          </p:nvPr>
        </p:nvSpPr>
        <p:spPr>
          <a:xfrm>
            <a:off x="838201" y="2962279"/>
            <a:ext cx="3799425" cy="314324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000"/>
              <a:buChar char="•"/>
            </a:pPr>
            <a:r>
              <a:rPr lang="en-GB" sz="2000" dirty="0" err="1"/>
              <a:t>bij</a:t>
            </a:r>
            <a:r>
              <a:rPr lang="en-GB" sz="2000" dirty="0"/>
              <a:t> </a:t>
            </a:r>
            <a:r>
              <a:rPr lang="en-GB" sz="2000" b="1" dirty="0" err="1"/>
              <a:t>elke</a:t>
            </a:r>
            <a:r>
              <a:rPr lang="en-GB" sz="2000" b="1" dirty="0"/>
              <a:t> </a:t>
            </a:r>
            <a:r>
              <a:rPr lang="en-GB" sz="2000" b="1" dirty="0" err="1"/>
              <a:t>aanval</a:t>
            </a:r>
            <a:r>
              <a:rPr lang="en-GB" sz="2000" b="1" dirty="0"/>
              <a:t> </a:t>
            </a:r>
            <a:r>
              <a:rPr lang="en-GB" sz="2000" b="1" dirty="0" err="1"/>
              <a:t>iemand</a:t>
            </a:r>
            <a:r>
              <a:rPr lang="en-GB" sz="2000" b="1" dirty="0"/>
              <a:t> </a:t>
            </a:r>
            <a:r>
              <a:rPr lang="en-GB" sz="2000" b="1" dirty="0" err="1"/>
              <a:t>bij</a:t>
            </a:r>
            <a:r>
              <a:rPr lang="en-GB" sz="2000" b="1" dirty="0"/>
              <a:t> de keeper</a:t>
            </a:r>
            <a:r>
              <a:rPr lang="en-GB" sz="2000" dirty="0"/>
              <a:t>!</a:t>
            </a:r>
            <a:endParaRPr dirty="0"/>
          </a:p>
          <a:p>
            <a:pPr marL="685800" lvl="1" indent="-228600" algn="l" rtl="0">
              <a:lnSpc>
                <a:spcPct val="90000"/>
              </a:lnSpc>
              <a:spcBef>
                <a:spcPts val="500"/>
              </a:spcBef>
              <a:spcAft>
                <a:spcPts val="0"/>
              </a:spcAft>
              <a:buClr>
                <a:srgbClr val="4F81BD"/>
              </a:buClr>
              <a:buSzPts val="2000"/>
              <a:buChar char="•"/>
            </a:pPr>
            <a:r>
              <a:rPr lang="en-GB" sz="2000" dirty="0"/>
              <a:t>rebound</a:t>
            </a:r>
            <a:endParaRPr dirty="0"/>
          </a:p>
          <a:p>
            <a:pPr marL="685800" lvl="1" indent="-228600" algn="l" rtl="0">
              <a:lnSpc>
                <a:spcPct val="90000"/>
              </a:lnSpc>
              <a:spcBef>
                <a:spcPts val="500"/>
              </a:spcBef>
              <a:spcAft>
                <a:spcPts val="0"/>
              </a:spcAft>
              <a:buClr>
                <a:srgbClr val="4F81BD"/>
              </a:buClr>
              <a:buSzPts val="2000"/>
              <a:buChar char="•"/>
            </a:pPr>
            <a:r>
              <a:rPr lang="en-GB" sz="2000" dirty="0"/>
              <a:t>of tip-in</a:t>
            </a:r>
            <a:endParaRPr dirty="0"/>
          </a:p>
          <a:p>
            <a:pPr marL="228600" lvl="0" indent="-228600" algn="l" rtl="0">
              <a:lnSpc>
                <a:spcPct val="90000"/>
              </a:lnSpc>
              <a:spcBef>
                <a:spcPts val="1000"/>
              </a:spcBef>
              <a:spcAft>
                <a:spcPts val="0"/>
              </a:spcAft>
              <a:buClr>
                <a:srgbClr val="4F81BD"/>
              </a:buClr>
              <a:buSzPts val="2000"/>
              <a:buChar char="•"/>
            </a:pPr>
            <a:r>
              <a:rPr lang="en-GB" sz="2000" b="1" dirty="0" err="1"/>
              <a:t>meeste</a:t>
            </a:r>
            <a:r>
              <a:rPr lang="en-GB" sz="2000" b="1" dirty="0"/>
              <a:t> goals </a:t>
            </a:r>
            <a:r>
              <a:rPr lang="en-GB" sz="2000" b="1" dirty="0" err="1"/>
              <a:t>worden</a:t>
            </a:r>
            <a:r>
              <a:rPr lang="en-GB" sz="2000" b="1" dirty="0"/>
              <a:t> door rebound </a:t>
            </a:r>
            <a:r>
              <a:rPr lang="en-GB" sz="2000" b="1" dirty="0" err="1"/>
              <a:t>gescoord</a:t>
            </a:r>
            <a:endParaRPr sz="2000" b="1" dirty="0"/>
          </a:p>
        </p:txBody>
      </p:sp>
      <p:pic>
        <p:nvPicPr>
          <p:cNvPr id="776" name="Google Shape;776;p66"/>
          <p:cNvPicPr preferRelativeResize="0"/>
          <p:nvPr/>
        </p:nvPicPr>
        <p:blipFill rotWithShape="1">
          <a:blip r:embed="rId3">
            <a:alphaModFix/>
          </a:blip>
          <a:srcRect l="9418" b="1"/>
          <a:stretch/>
        </p:blipFill>
        <p:spPr>
          <a:xfrm>
            <a:off x="5887800" y="746300"/>
            <a:ext cx="5478325" cy="5231449"/>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67"/>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504D"/>
              </a:buClr>
              <a:buSzPts val="5400"/>
              <a:buFont typeface="Calibri"/>
              <a:buNone/>
            </a:pPr>
            <a:r>
              <a:rPr lang="en-GB"/>
              <a:t>Aanval rechts in cirkel</a:t>
            </a:r>
            <a:endParaRPr/>
          </a:p>
        </p:txBody>
      </p:sp>
      <p:sp>
        <p:nvSpPr>
          <p:cNvPr id="782" name="Google Shape;782;p67"/>
          <p:cNvSpPr txBox="1">
            <a:spLocks noGrp="1"/>
          </p:cNvSpPr>
          <p:nvPr>
            <p:ph type="body" idx="1"/>
          </p:nvPr>
        </p:nvSpPr>
        <p:spPr>
          <a:xfrm>
            <a:off x="640080" y="2872899"/>
            <a:ext cx="4243589" cy="33206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200"/>
              <a:buChar char="•"/>
            </a:pPr>
            <a:r>
              <a:rPr lang="en-GB" sz="2200"/>
              <a:t>meeste aanvallen horen langs de rechterkant te komen</a:t>
            </a:r>
            <a:endParaRPr sz="2200"/>
          </a:p>
          <a:p>
            <a:pPr marL="228600" lvl="0" indent="-228600" algn="l" rtl="0">
              <a:lnSpc>
                <a:spcPct val="90000"/>
              </a:lnSpc>
              <a:spcBef>
                <a:spcPts val="1000"/>
              </a:spcBef>
              <a:spcAft>
                <a:spcPts val="0"/>
              </a:spcAft>
              <a:buClr>
                <a:srgbClr val="4F81BD"/>
              </a:buClr>
              <a:buSzPts val="2200"/>
              <a:buChar char="•"/>
            </a:pPr>
            <a:r>
              <a:rPr lang="en-GB" sz="2200"/>
              <a:t>linksvoor -&gt; aan 2de paal voor </a:t>
            </a:r>
            <a:r>
              <a:rPr lang="en-GB" sz="2200" b="1"/>
              <a:t>tip-in</a:t>
            </a:r>
            <a:endParaRPr sz="2200"/>
          </a:p>
          <a:p>
            <a:pPr marL="228600" lvl="0" indent="-228600" algn="l" rtl="0">
              <a:lnSpc>
                <a:spcPct val="90000"/>
              </a:lnSpc>
              <a:spcBef>
                <a:spcPts val="1000"/>
              </a:spcBef>
              <a:spcAft>
                <a:spcPts val="0"/>
              </a:spcAft>
              <a:buClr>
                <a:srgbClr val="4F81BD"/>
              </a:buClr>
              <a:buSzPts val="2200"/>
              <a:buChar char="•"/>
            </a:pPr>
            <a:r>
              <a:rPr lang="en-GB" sz="2200"/>
              <a:t>mid-mid -&gt; aan kop van cirkel -&gt; beschikbaar voor </a:t>
            </a:r>
            <a:r>
              <a:rPr lang="en-GB" sz="2200" b="1"/>
              <a:t>90° pas</a:t>
            </a:r>
            <a:endParaRPr/>
          </a:p>
        </p:txBody>
      </p:sp>
      <p:pic>
        <p:nvPicPr>
          <p:cNvPr id="783" name="Google Shape;783;p67"/>
          <p:cNvPicPr preferRelativeResize="0"/>
          <p:nvPr/>
        </p:nvPicPr>
        <p:blipFill rotWithShape="1">
          <a:blip r:embed="rId3">
            <a:alphaModFix/>
          </a:blip>
          <a:srcRect l="29342" r="16995" b="1"/>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Aanval</a:t>
            </a:r>
            <a:r>
              <a:rPr lang="en-GB" dirty="0"/>
              <a:t> </a:t>
            </a:r>
            <a:r>
              <a:rPr lang="en-GB" dirty="0" err="1"/>
              <a:t>langs</a:t>
            </a:r>
            <a:r>
              <a:rPr lang="en-GB" dirty="0"/>
              <a:t> links: </a:t>
            </a:r>
            <a:r>
              <a:rPr lang="en-GB" dirty="0" err="1"/>
              <a:t>standaard</a:t>
            </a:r>
            <a:r>
              <a:rPr lang="en-GB" dirty="0"/>
              <a:t> </a:t>
            </a:r>
            <a:r>
              <a:rPr lang="en-GB" dirty="0" err="1"/>
              <a:t>opstelling</a:t>
            </a:r>
            <a:endParaRPr dirty="0"/>
          </a:p>
        </p:txBody>
      </p:sp>
      <p:pic>
        <p:nvPicPr>
          <p:cNvPr id="789" name="Google Shape;789;p68"/>
          <p:cNvPicPr preferRelativeResize="0">
            <a:picLocks noGrp="1"/>
          </p:cNvPicPr>
          <p:nvPr>
            <p:ph type="body" idx="1"/>
          </p:nvPr>
        </p:nvPicPr>
        <p:blipFill rotWithShape="1">
          <a:blip r:embed="rId3">
            <a:alphaModFix/>
          </a:blip>
          <a:srcRect/>
          <a:stretch/>
        </p:blipFill>
        <p:spPr>
          <a:xfrm>
            <a:off x="847222" y="1919783"/>
            <a:ext cx="7201905" cy="4277322"/>
          </a:xfrm>
          <a:prstGeom prst="rect">
            <a:avLst/>
          </a:prstGeom>
          <a:noFill/>
          <a:ln>
            <a:noFill/>
          </a:ln>
        </p:spPr>
      </p:pic>
      <p:sp>
        <p:nvSpPr>
          <p:cNvPr id="790" name="Google Shape;790;p68"/>
          <p:cNvSpPr txBox="1"/>
          <p:nvPr/>
        </p:nvSpPr>
        <p:spPr>
          <a:xfrm>
            <a:off x="8648699" y="1819275"/>
            <a:ext cx="3419476" cy="434339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4F81BD"/>
              </a:buClr>
              <a:buSzPts val="2800"/>
              <a:buFont typeface="Arial"/>
              <a:buNone/>
            </a:pPr>
            <a:r>
              <a:rPr lang="en-GB" sz="2800" b="0" i="0" u="none" strike="noStrike" cap="none" dirty="0" err="1">
                <a:solidFill>
                  <a:srgbClr val="4F81BD"/>
                </a:solidFill>
                <a:latin typeface="Calibri"/>
                <a:ea typeface="Calibri"/>
                <a:cs typeface="Calibri"/>
                <a:sym typeface="Calibri"/>
              </a:rPr>
              <a:t>Standaard</a:t>
            </a:r>
            <a:r>
              <a:rPr lang="en-GB" sz="2800" b="0" i="0" u="none" strike="noStrike" cap="none" dirty="0">
                <a:solidFill>
                  <a:srgbClr val="4F81BD"/>
                </a:solidFill>
                <a:latin typeface="Calibri"/>
                <a:ea typeface="Calibri"/>
                <a:cs typeface="Calibri"/>
                <a:sym typeface="Calibri"/>
              </a:rPr>
              <a:t> </a:t>
            </a:r>
            <a:r>
              <a:rPr lang="en-GB" sz="2800" b="0" i="0" u="none" strike="noStrike" cap="none" dirty="0" err="1">
                <a:solidFill>
                  <a:srgbClr val="4F81BD"/>
                </a:solidFill>
                <a:latin typeface="Calibri"/>
                <a:ea typeface="Calibri"/>
                <a:cs typeface="Calibri"/>
                <a:sym typeface="Calibri"/>
              </a:rPr>
              <a:t>opstelling</a:t>
            </a:r>
            <a:r>
              <a:rPr lang="en-GB" sz="2800" b="0" i="0" u="none" strike="noStrike" cap="none" dirty="0">
                <a:solidFill>
                  <a:srgbClr val="4F81BD"/>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dirty="0">
                <a:solidFill>
                  <a:srgbClr val="4F81BD"/>
                </a:solidFill>
                <a:latin typeface="Calibri"/>
                <a:ea typeface="Calibri"/>
                <a:cs typeface="Calibri"/>
                <a:sym typeface="Calibri"/>
              </a:rPr>
              <a:t>2 = guard </a:t>
            </a:r>
            <a:r>
              <a:rPr lang="en-GB" sz="2800" b="0" i="0" u="none" strike="noStrike" cap="none" dirty="0" err="1">
                <a:solidFill>
                  <a:srgbClr val="4F81BD"/>
                </a:solidFill>
                <a:latin typeface="Calibri"/>
                <a:ea typeface="Calibri"/>
                <a:cs typeface="Calibri"/>
                <a:sym typeface="Calibri"/>
              </a:rPr>
              <a:t>voor</a:t>
            </a:r>
            <a:r>
              <a:rPr lang="en-GB" sz="2800" b="0" i="0" u="none" strike="noStrike" cap="none" dirty="0">
                <a:solidFill>
                  <a:srgbClr val="4F81BD"/>
                </a:solidFill>
                <a:latin typeface="Calibri"/>
                <a:ea typeface="Calibri"/>
                <a:cs typeface="Calibri"/>
                <a:sym typeface="Calibri"/>
              </a:rPr>
              <a:t> 1</a:t>
            </a:r>
            <a:endParaRPr sz="1400" b="0" i="0" u="none" strike="noStrike" cap="none" dirty="0">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dirty="0">
                <a:solidFill>
                  <a:srgbClr val="4F81BD"/>
                </a:solidFill>
                <a:latin typeface="Calibri"/>
                <a:ea typeface="Calibri"/>
                <a:cs typeface="Calibri"/>
                <a:sym typeface="Calibri"/>
              </a:rPr>
              <a:t>3 </a:t>
            </a:r>
            <a:r>
              <a:rPr lang="en-GB" sz="2800" b="0" i="0" u="none" strike="noStrike" cap="none" dirty="0" err="1">
                <a:solidFill>
                  <a:srgbClr val="4F81BD"/>
                </a:solidFill>
                <a:latin typeface="Calibri"/>
                <a:ea typeface="Calibri"/>
                <a:cs typeface="Calibri"/>
                <a:sym typeface="Calibri"/>
              </a:rPr>
              <a:t>volgt</a:t>
            </a:r>
            <a:r>
              <a:rPr lang="en-GB" sz="2800" b="0" i="0" u="none" strike="noStrike" cap="none" dirty="0">
                <a:solidFill>
                  <a:srgbClr val="4F81BD"/>
                </a:solidFill>
                <a:latin typeface="Calibri"/>
                <a:ea typeface="Calibri"/>
                <a:cs typeface="Calibri"/>
                <a:sym typeface="Calibri"/>
              </a:rPr>
              <a:t> 1 </a:t>
            </a:r>
            <a:r>
              <a:rPr lang="en-GB" sz="2800" b="0" i="0" u="none" strike="noStrike" cap="none" dirty="0" err="1">
                <a:solidFill>
                  <a:srgbClr val="4F81BD"/>
                </a:solidFill>
                <a:latin typeface="Calibri"/>
                <a:ea typeface="Calibri"/>
                <a:cs typeface="Calibri"/>
                <a:sym typeface="Calibri"/>
              </a:rPr>
              <a:t>langs</a:t>
            </a:r>
            <a:r>
              <a:rPr lang="en-GB" sz="2800" b="0" i="0" u="none" strike="noStrike" cap="none" dirty="0">
                <a:solidFill>
                  <a:srgbClr val="4F81BD"/>
                </a:solidFill>
                <a:latin typeface="Calibri"/>
                <a:ea typeface="Calibri"/>
                <a:cs typeface="Calibri"/>
                <a:sym typeface="Calibri"/>
              </a:rPr>
              <a:t> midden</a:t>
            </a:r>
            <a:endParaRPr sz="1400" b="0" i="0" u="none" strike="noStrike" cap="none" dirty="0">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4F81BD"/>
              </a:buClr>
              <a:buSzPts val="2800"/>
              <a:buFont typeface="Arial"/>
              <a:buChar char="•"/>
            </a:pPr>
            <a:r>
              <a:rPr lang="en-GB" sz="2800" b="0" i="0" u="none" strike="noStrike" cap="none" dirty="0">
                <a:solidFill>
                  <a:srgbClr val="4F81BD"/>
                </a:solidFill>
                <a:latin typeface="Calibri"/>
                <a:ea typeface="Calibri"/>
                <a:cs typeface="Calibri"/>
                <a:sym typeface="Calibri"/>
              </a:rPr>
              <a:t>4 </a:t>
            </a:r>
            <a:r>
              <a:rPr lang="en-GB" sz="2800" b="0" i="0" u="none" strike="noStrike" cap="none" dirty="0" err="1">
                <a:solidFill>
                  <a:srgbClr val="4F81BD"/>
                </a:solidFill>
                <a:latin typeface="Calibri"/>
                <a:ea typeface="Calibri"/>
                <a:cs typeface="Calibri"/>
                <a:sym typeface="Calibri"/>
              </a:rPr>
              <a:t>aan</a:t>
            </a:r>
            <a:r>
              <a:rPr lang="en-GB" sz="2800" b="0" i="0" u="none" strike="noStrike" cap="none" dirty="0">
                <a:solidFill>
                  <a:srgbClr val="4F81BD"/>
                </a:solidFill>
                <a:latin typeface="Calibri"/>
                <a:ea typeface="Calibri"/>
                <a:cs typeface="Calibri"/>
                <a:sym typeface="Calibri"/>
              </a:rPr>
              <a:t> 2</a:t>
            </a:r>
            <a:r>
              <a:rPr lang="en-GB" sz="2800" b="0" i="0" u="none" strike="noStrike" cap="none" baseline="30000" dirty="0">
                <a:solidFill>
                  <a:srgbClr val="4F81BD"/>
                </a:solidFill>
                <a:latin typeface="Calibri"/>
                <a:ea typeface="Calibri"/>
                <a:cs typeface="Calibri"/>
                <a:sym typeface="Calibri"/>
              </a:rPr>
              <a:t>de</a:t>
            </a:r>
            <a:r>
              <a:rPr lang="en-GB" sz="2800" b="0" i="0" u="none" strike="noStrike" cap="none" dirty="0">
                <a:solidFill>
                  <a:srgbClr val="4F81BD"/>
                </a:solidFill>
                <a:latin typeface="Calibri"/>
                <a:ea typeface="Calibri"/>
                <a:cs typeface="Calibri"/>
                <a:sym typeface="Calibri"/>
              </a:rPr>
              <a:t> paal -&gt; rebound</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4F81BD"/>
              </a:buClr>
              <a:buSzPts val="2800"/>
              <a:buFont typeface="Arial"/>
              <a:buNone/>
            </a:pPr>
            <a:endParaRPr sz="2800" b="0" i="0" u="none" strike="noStrike" cap="none" dirty="0">
              <a:solidFill>
                <a:srgbClr val="4F81BD"/>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6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4F81BD"/>
              </a:buClr>
              <a:buSzPts val="2800"/>
              <a:buNone/>
            </a:pPr>
            <a:endParaRPr/>
          </a:p>
        </p:txBody>
      </p:sp>
      <p:sp>
        <p:nvSpPr>
          <p:cNvPr id="797" name="Google Shape;797;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Aanval links: wat zijn de opties?</a:t>
            </a:r>
            <a:endParaRPr/>
          </a:p>
        </p:txBody>
      </p:sp>
      <p:pic>
        <p:nvPicPr>
          <p:cNvPr id="798" name="Google Shape;798;p69"/>
          <p:cNvPicPr preferRelativeResize="0"/>
          <p:nvPr/>
        </p:nvPicPr>
        <p:blipFill rotWithShape="1">
          <a:blip r:embed="rId3">
            <a:alphaModFix/>
          </a:blip>
          <a:srcRect/>
          <a:stretch/>
        </p:blipFill>
        <p:spPr>
          <a:xfrm>
            <a:off x="842346" y="1728473"/>
            <a:ext cx="8830907" cy="4505954"/>
          </a:xfrm>
          <a:prstGeom prst="rect">
            <a:avLst/>
          </a:prstGeom>
          <a:noFill/>
          <a:ln>
            <a:noFill/>
          </a:ln>
        </p:spPr>
      </p:pic>
      <p:sp>
        <p:nvSpPr>
          <p:cNvPr id="799" name="Google Shape;799;p69"/>
          <p:cNvSpPr txBox="1"/>
          <p:nvPr/>
        </p:nvSpPr>
        <p:spPr>
          <a:xfrm>
            <a:off x="5800725" y="1857375"/>
            <a:ext cx="657225"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600"/>
              <a:buFont typeface="Arial"/>
              <a:buNone/>
            </a:pPr>
            <a:r>
              <a:rPr lang="en-GB" sz="66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Aanval langs links: hoek vermijden</a:t>
            </a:r>
            <a:endParaRPr>
              <a:highlight>
                <a:srgbClr val="FFFF00"/>
              </a:highlight>
            </a:endParaRPr>
          </a:p>
        </p:txBody>
      </p:sp>
      <p:sp>
        <p:nvSpPr>
          <p:cNvPr id="805" name="Google Shape;805;p70"/>
          <p:cNvSpPr txBox="1">
            <a:spLocks noGrp="1"/>
          </p:cNvSpPr>
          <p:nvPr>
            <p:ph type="body" idx="1"/>
          </p:nvPr>
        </p:nvSpPr>
        <p:spPr>
          <a:xfrm>
            <a:off x="838200" y="1825675"/>
            <a:ext cx="3409800" cy="8268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4F81BD"/>
              </a:buClr>
              <a:buSzPts val="2800"/>
              <a:buChar char="•"/>
            </a:pPr>
            <a:r>
              <a:rPr lang="en-GB"/>
              <a:t>niet in de hoek gaan!</a:t>
            </a:r>
            <a:endParaRPr/>
          </a:p>
        </p:txBody>
      </p:sp>
      <p:pic>
        <p:nvPicPr>
          <p:cNvPr id="806" name="Google Shape;806;p70"/>
          <p:cNvPicPr preferRelativeResize="0"/>
          <p:nvPr/>
        </p:nvPicPr>
        <p:blipFill rotWithShape="1">
          <a:blip r:embed="rId3">
            <a:alphaModFix/>
          </a:blip>
          <a:srcRect/>
          <a:stretch/>
        </p:blipFill>
        <p:spPr>
          <a:xfrm>
            <a:off x="838201" y="2851876"/>
            <a:ext cx="5137549" cy="3309300"/>
          </a:xfrm>
          <a:prstGeom prst="rect">
            <a:avLst/>
          </a:prstGeom>
          <a:noFill/>
          <a:ln>
            <a:noFill/>
          </a:ln>
        </p:spPr>
      </p:pic>
      <p:sp>
        <p:nvSpPr>
          <p:cNvPr id="807" name="Google Shape;807;p70"/>
          <p:cNvSpPr/>
          <p:nvPr/>
        </p:nvSpPr>
        <p:spPr>
          <a:xfrm>
            <a:off x="3537025" y="3003150"/>
            <a:ext cx="1350900" cy="688200"/>
          </a:xfrm>
          <a:prstGeom prst="rect">
            <a:avLst/>
          </a:prstGeom>
          <a:solidFill>
            <a:srgbClr val="FF0000">
              <a:alpha val="5529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8" name="Google Shape;808;p70"/>
          <p:cNvSpPr/>
          <p:nvPr/>
        </p:nvSpPr>
        <p:spPr>
          <a:xfrm>
            <a:off x="3724825" y="2787450"/>
            <a:ext cx="1186800" cy="1119600"/>
          </a:xfrm>
          <a:prstGeom prst="mathMultiply">
            <a:avLst>
              <a:gd name="adj1" fmla="val 5643"/>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9" name="Google Shape;809;p70"/>
          <p:cNvSpPr txBox="1">
            <a:spLocks noGrp="1"/>
          </p:cNvSpPr>
          <p:nvPr>
            <p:ph type="body" idx="1"/>
          </p:nvPr>
        </p:nvSpPr>
        <p:spPr>
          <a:xfrm>
            <a:off x="6434550" y="1774525"/>
            <a:ext cx="4143300" cy="929100"/>
          </a:xfrm>
          <a:prstGeom prst="rect">
            <a:avLst/>
          </a:prstGeom>
          <a:noFill/>
          <a:ln>
            <a:noFill/>
          </a:ln>
        </p:spPr>
        <p:txBody>
          <a:bodyPr spcFirstLastPara="1" wrap="square" lIns="91425" tIns="45700" rIns="91425" bIns="45700" anchor="t" anchorCtr="0">
            <a:normAutofit fontScale="32500" lnSpcReduction="20000"/>
          </a:bodyPr>
          <a:lstStyle/>
          <a:p>
            <a:pPr marL="228600" lvl="0" indent="-228282" algn="l" rtl="0">
              <a:lnSpc>
                <a:spcPct val="90000"/>
              </a:lnSpc>
              <a:spcBef>
                <a:spcPts val="0"/>
              </a:spcBef>
              <a:spcAft>
                <a:spcPts val="0"/>
              </a:spcAft>
              <a:buClr>
                <a:srgbClr val="4F81BD"/>
              </a:buClr>
              <a:buSzPct val="100000"/>
              <a:buChar char="•"/>
            </a:pPr>
            <a:r>
              <a:rPr lang="en-GB" sz="8600"/>
              <a:t>kans op succesvolle pas is zeer klein -&gt; BH</a:t>
            </a:r>
            <a:endParaRPr sz="8600"/>
          </a:p>
          <a:p>
            <a:pPr marL="228600" lvl="0" indent="-50800" algn="l" rtl="0">
              <a:lnSpc>
                <a:spcPct val="90000"/>
              </a:lnSpc>
              <a:spcBef>
                <a:spcPts val="1000"/>
              </a:spcBef>
              <a:spcAft>
                <a:spcPts val="0"/>
              </a:spcAft>
              <a:buClr>
                <a:srgbClr val="4F81BD"/>
              </a:buClr>
              <a:buSzPct val="100000"/>
              <a:buNone/>
            </a:pPr>
            <a:endParaRPr/>
          </a:p>
        </p:txBody>
      </p:sp>
      <p:pic>
        <p:nvPicPr>
          <p:cNvPr id="810" name="Google Shape;810;p70"/>
          <p:cNvPicPr preferRelativeResize="0"/>
          <p:nvPr/>
        </p:nvPicPr>
        <p:blipFill rotWithShape="1">
          <a:blip r:embed="rId4">
            <a:alphaModFix/>
          </a:blip>
          <a:srcRect/>
          <a:stretch/>
        </p:blipFill>
        <p:spPr>
          <a:xfrm>
            <a:off x="6434551" y="2851875"/>
            <a:ext cx="5288154" cy="3309300"/>
          </a:xfrm>
          <a:prstGeom prst="rect">
            <a:avLst/>
          </a:prstGeom>
          <a:noFill/>
          <a:ln>
            <a:noFill/>
          </a:ln>
        </p:spPr>
      </p:pic>
      <p:sp>
        <p:nvSpPr>
          <p:cNvPr id="811" name="Google Shape;811;p70"/>
          <p:cNvSpPr/>
          <p:nvPr/>
        </p:nvSpPr>
        <p:spPr>
          <a:xfrm rot="-610553">
            <a:off x="9472484" y="3311015"/>
            <a:ext cx="1168277" cy="1808644"/>
          </a:xfrm>
          <a:prstGeom prst="ellipse">
            <a:avLst/>
          </a:prstGeom>
          <a:solidFill>
            <a:srgbClr val="FFFF00">
              <a:alpha val="2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0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Aanval langs links: optie 1 -&gt; guard</a:t>
            </a:r>
            <a:endParaRPr/>
          </a:p>
        </p:txBody>
      </p:sp>
      <p:sp>
        <p:nvSpPr>
          <p:cNvPr id="817" name="Google Shape;817;p72"/>
          <p:cNvSpPr txBox="1">
            <a:spLocks noGrp="1"/>
          </p:cNvSpPr>
          <p:nvPr>
            <p:ph type="body" idx="1"/>
          </p:nvPr>
        </p:nvSpPr>
        <p:spPr>
          <a:xfrm>
            <a:off x="7677150" y="1771650"/>
            <a:ext cx="4352925" cy="438626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2800"/>
              <a:buChar char="•"/>
            </a:pPr>
            <a:r>
              <a:rPr lang="en-GB"/>
              <a:t>wegdraaien van de verdediger (rug)</a:t>
            </a:r>
            <a:endParaRPr/>
          </a:p>
          <a:p>
            <a:pPr marL="228600" lvl="0" indent="-228600" algn="l" rtl="0">
              <a:lnSpc>
                <a:spcPct val="90000"/>
              </a:lnSpc>
              <a:spcBef>
                <a:spcPts val="1000"/>
              </a:spcBef>
              <a:spcAft>
                <a:spcPts val="0"/>
              </a:spcAft>
              <a:buClr>
                <a:srgbClr val="4F81BD"/>
              </a:buClr>
              <a:buSzPts val="2800"/>
              <a:buChar char="•"/>
            </a:pPr>
            <a:r>
              <a:rPr lang="en-GB"/>
              <a:t>1 past 2 (guard)</a:t>
            </a:r>
            <a:endParaRPr/>
          </a:p>
          <a:p>
            <a:pPr marL="228600" lvl="0" indent="-228600" algn="l" rtl="0">
              <a:lnSpc>
                <a:spcPct val="90000"/>
              </a:lnSpc>
              <a:spcBef>
                <a:spcPts val="1000"/>
              </a:spcBef>
              <a:spcAft>
                <a:spcPts val="0"/>
              </a:spcAft>
              <a:buClr>
                <a:srgbClr val="4F81BD"/>
              </a:buClr>
              <a:buSzPts val="2800"/>
              <a:buChar char="•"/>
            </a:pPr>
            <a:r>
              <a:rPr lang="en-GB"/>
              <a:t>2 past naar 3</a:t>
            </a:r>
            <a:endParaRPr/>
          </a:p>
          <a:p>
            <a:pPr marL="228600" lvl="0" indent="-50800" algn="l" rtl="0">
              <a:lnSpc>
                <a:spcPct val="90000"/>
              </a:lnSpc>
              <a:spcBef>
                <a:spcPts val="1000"/>
              </a:spcBef>
              <a:spcAft>
                <a:spcPts val="0"/>
              </a:spcAft>
              <a:buClr>
                <a:srgbClr val="4F81BD"/>
              </a:buClr>
              <a:buSzPts val="2800"/>
              <a:buNone/>
            </a:pPr>
            <a:endParaRPr/>
          </a:p>
        </p:txBody>
      </p:sp>
      <p:pic>
        <p:nvPicPr>
          <p:cNvPr id="818" name="Google Shape;818;p72"/>
          <p:cNvPicPr preferRelativeResize="0"/>
          <p:nvPr/>
        </p:nvPicPr>
        <p:blipFill rotWithShape="1">
          <a:blip r:embed="rId3">
            <a:alphaModFix/>
          </a:blip>
          <a:srcRect/>
          <a:stretch/>
        </p:blipFill>
        <p:spPr>
          <a:xfrm>
            <a:off x="913860" y="1785566"/>
            <a:ext cx="6391815" cy="4400276"/>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Aanval langs links: optie 2</a:t>
            </a:r>
            <a:endParaRPr/>
          </a:p>
        </p:txBody>
      </p:sp>
      <p:sp>
        <p:nvSpPr>
          <p:cNvPr id="824" name="Google Shape;824;p73"/>
          <p:cNvSpPr txBox="1">
            <a:spLocks noGrp="1"/>
          </p:cNvSpPr>
          <p:nvPr>
            <p:ph type="body" idx="1"/>
          </p:nvPr>
        </p:nvSpPr>
        <p:spPr>
          <a:xfrm>
            <a:off x="7581900" y="1609726"/>
            <a:ext cx="4448175" cy="45481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GB"/>
              <a:t>wegdraaien van de verdediger (rug)</a:t>
            </a:r>
            <a:endParaRPr/>
          </a:p>
          <a:p>
            <a:pPr marL="228600" lvl="0" indent="-228600" algn="l" rtl="0">
              <a:lnSpc>
                <a:spcPct val="90000"/>
              </a:lnSpc>
              <a:spcBef>
                <a:spcPts val="1000"/>
              </a:spcBef>
              <a:spcAft>
                <a:spcPts val="0"/>
              </a:spcAft>
              <a:buClr>
                <a:srgbClr val="4F81BD"/>
              </a:buClr>
              <a:buSzPts val="2800"/>
              <a:buChar char="•"/>
            </a:pPr>
            <a:r>
              <a:rPr lang="en-GB"/>
              <a:t>1 past 3</a:t>
            </a:r>
            <a:endParaRPr/>
          </a:p>
          <a:p>
            <a:pPr marL="228600" lvl="0" indent="-228600" algn="l" rtl="0">
              <a:lnSpc>
                <a:spcPct val="90000"/>
              </a:lnSpc>
              <a:spcBef>
                <a:spcPts val="1000"/>
              </a:spcBef>
              <a:spcAft>
                <a:spcPts val="0"/>
              </a:spcAft>
              <a:buClr>
                <a:srgbClr val="4F81BD"/>
              </a:buClr>
              <a:buSzPts val="2800"/>
              <a:buChar char="•"/>
            </a:pPr>
            <a:r>
              <a:rPr lang="en-GB"/>
              <a:t>1 -&gt; give and go -&gt; loopt in cirkel</a:t>
            </a:r>
            <a:endParaRPr/>
          </a:p>
        </p:txBody>
      </p:sp>
      <p:pic>
        <p:nvPicPr>
          <p:cNvPr id="825" name="Google Shape;825;p73"/>
          <p:cNvPicPr preferRelativeResize="0"/>
          <p:nvPr/>
        </p:nvPicPr>
        <p:blipFill rotWithShape="1">
          <a:blip r:embed="rId3">
            <a:alphaModFix/>
          </a:blip>
          <a:srcRect/>
          <a:stretch/>
        </p:blipFill>
        <p:spPr>
          <a:xfrm>
            <a:off x="894821" y="1604586"/>
            <a:ext cx="6393600" cy="4554236"/>
          </a:xfrm>
          <a:prstGeom prst="rect">
            <a:avLst/>
          </a:prstGeom>
          <a:noFill/>
          <a:ln>
            <a:noFill/>
          </a:ln>
        </p:spPr>
      </p:pic>
      <p:cxnSp>
        <p:nvCxnSpPr>
          <p:cNvPr id="826" name="Google Shape;826;p73"/>
          <p:cNvCxnSpPr/>
          <p:nvPr/>
        </p:nvCxnSpPr>
        <p:spPr>
          <a:xfrm>
            <a:off x="4276725" y="2085975"/>
            <a:ext cx="1790700" cy="2105025"/>
          </a:xfrm>
          <a:prstGeom prst="straightConnector1">
            <a:avLst/>
          </a:prstGeom>
          <a:noFill/>
          <a:ln w="50800" cap="flat" cmpd="sng">
            <a:solidFill>
              <a:schemeClr val="lt2"/>
            </a:solidFill>
            <a:prstDash val="dash"/>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pic>
        <p:nvPicPr>
          <p:cNvPr id="6" name="Picture 5">
            <a:extLst>
              <a:ext uri="{FF2B5EF4-FFF2-40B4-BE49-F238E27FC236}">
                <a16:creationId xmlns:a16="http://schemas.microsoft.com/office/drawing/2014/main" id="{BD9DD803-9319-BDDF-C841-302284786F92}"/>
              </a:ext>
            </a:extLst>
          </p:cNvPr>
          <p:cNvPicPr>
            <a:picLocks noChangeAspect="1"/>
          </p:cNvPicPr>
          <p:nvPr/>
        </p:nvPicPr>
        <p:blipFill>
          <a:blip r:embed="rId3"/>
          <a:stretch>
            <a:fillRect/>
          </a:stretch>
        </p:blipFill>
        <p:spPr>
          <a:xfrm>
            <a:off x="4047489" y="2483159"/>
            <a:ext cx="3990380" cy="4314801"/>
          </a:xfrm>
          <a:prstGeom prst="rect">
            <a:avLst/>
          </a:prstGeom>
        </p:spPr>
      </p:pic>
      <p:sp>
        <p:nvSpPr>
          <p:cNvPr id="833" name="Google Shape;833;p74"/>
          <p:cNvSpPr txBox="1">
            <a:spLocks noGrp="1"/>
          </p:cNvSpPr>
          <p:nvPr>
            <p:ph type="title"/>
          </p:nvPr>
        </p:nvSpPr>
        <p:spPr>
          <a:xfrm>
            <a:off x="838200" y="365125"/>
            <a:ext cx="4877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a:t>Dégagé  - ‘</a:t>
            </a:r>
            <a:r>
              <a:rPr lang="en-GB" dirty="0" err="1"/>
              <a:t>muurtje</a:t>
            </a:r>
            <a:r>
              <a:rPr lang="en-GB" dirty="0"/>
              <a:t>’</a:t>
            </a:r>
            <a:endParaRPr dirty="0"/>
          </a:p>
        </p:txBody>
      </p:sp>
      <p:sp>
        <p:nvSpPr>
          <p:cNvPr id="838" name="Google Shape;838;p74"/>
          <p:cNvSpPr txBox="1">
            <a:spLocks noGrp="1"/>
          </p:cNvSpPr>
          <p:nvPr>
            <p:ph type="body" idx="1"/>
          </p:nvPr>
        </p:nvSpPr>
        <p:spPr>
          <a:xfrm>
            <a:off x="5676097" y="605584"/>
            <a:ext cx="6107864" cy="460097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F81BD"/>
              </a:buClr>
              <a:buSzPts val="1600"/>
              <a:buChar char="•"/>
            </a:pPr>
            <a:r>
              <a:rPr lang="en-GB" sz="1600" dirty="0" err="1"/>
              <a:t>aanvallers</a:t>
            </a:r>
            <a:r>
              <a:rPr lang="en-GB" sz="1600" dirty="0"/>
              <a:t> </a:t>
            </a:r>
            <a:r>
              <a:rPr lang="en-GB" sz="1600" dirty="0" err="1"/>
              <a:t>vormen</a:t>
            </a:r>
            <a:r>
              <a:rPr lang="en-GB" sz="1600" dirty="0"/>
              <a:t> </a:t>
            </a:r>
            <a:r>
              <a:rPr lang="en-GB" sz="1600" dirty="0" err="1"/>
              <a:t>een</a:t>
            </a:r>
            <a:r>
              <a:rPr lang="en-GB" sz="1600" dirty="0"/>
              <a:t> </a:t>
            </a:r>
            <a:r>
              <a:rPr lang="en-GB" sz="1600" dirty="0" err="1"/>
              <a:t>muurtje</a:t>
            </a:r>
            <a:r>
              <a:rPr lang="en-GB" sz="1600" dirty="0"/>
              <a:t> </a:t>
            </a:r>
            <a:r>
              <a:rPr lang="en-GB" sz="1600" dirty="0" err="1"/>
              <a:t>vòòr</a:t>
            </a:r>
            <a:r>
              <a:rPr lang="en-GB" sz="1600" dirty="0"/>
              <a:t> </a:t>
            </a:r>
            <a:r>
              <a:rPr lang="en-GB" sz="1600" dirty="0" err="1"/>
              <a:t>verdediger</a:t>
            </a:r>
            <a:r>
              <a:rPr lang="en-GB" sz="1600" dirty="0"/>
              <a:t> met </a:t>
            </a:r>
            <a:r>
              <a:rPr lang="en-GB" sz="1600" dirty="0" err="1"/>
              <a:t>bal</a:t>
            </a:r>
            <a:endParaRPr sz="1600" dirty="0"/>
          </a:p>
          <a:p>
            <a:pPr marL="228600" lvl="0" indent="-228600" algn="l" rtl="0">
              <a:lnSpc>
                <a:spcPct val="90000"/>
              </a:lnSpc>
              <a:spcBef>
                <a:spcPts val="600"/>
              </a:spcBef>
              <a:spcAft>
                <a:spcPts val="0"/>
              </a:spcAft>
              <a:buClr>
                <a:srgbClr val="4F81BD"/>
              </a:buClr>
              <a:buSzPts val="1600"/>
              <a:buChar char="•"/>
            </a:pPr>
            <a:r>
              <a:rPr lang="en-GB" sz="1600" dirty="0" err="1"/>
              <a:t>dwing</a:t>
            </a:r>
            <a:r>
              <a:rPr lang="en-GB" sz="1600" dirty="0"/>
              <a:t> </a:t>
            </a:r>
            <a:r>
              <a:rPr lang="en-GB" sz="1600" dirty="0" err="1"/>
              <a:t>verdediger</a:t>
            </a:r>
            <a:r>
              <a:rPr lang="en-GB" sz="1600" dirty="0"/>
              <a:t> om van </a:t>
            </a:r>
            <a:r>
              <a:rPr lang="en-GB" sz="1600" dirty="0" err="1"/>
              <a:t>kant</a:t>
            </a:r>
            <a:r>
              <a:rPr lang="en-GB" sz="1600" dirty="0"/>
              <a:t> </a:t>
            </a:r>
            <a:r>
              <a:rPr lang="en-GB" sz="1600" dirty="0" err="1"/>
              <a:t>te</a:t>
            </a:r>
            <a:r>
              <a:rPr lang="en-GB" sz="1600" dirty="0"/>
              <a:t> </a:t>
            </a:r>
            <a:r>
              <a:rPr lang="en-GB" sz="1600" dirty="0" err="1"/>
              <a:t>wisselen</a:t>
            </a:r>
            <a:endParaRPr sz="1600" dirty="0"/>
          </a:p>
          <a:p>
            <a:pPr marL="228600" lvl="0" indent="-228600" algn="l" rtl="0">
              <a:lnSpc>
                <a:spcPct val="90000"/>
              </a:lnSpc>
              <a:spcBef>
                <a:spcPts val="600"/>
              </a:spcBef>
              <a:spcAft>
                <a:spcPts val="0"/>
              </a:spcAft>
              <a:buClr>
                <a:srgbClr val="4F81BD"/>
              </a:buClr>
              <a:buSzPts val="1600"/>
              <a:buChar char="•"/>
            </a:pPr>
            <a:r>
              <a:rPr lang="en-GB" sz="1600" dirty="0" err="1"/>
              <a:t>muurtje</a:t>
            </a:r>
            <a:r>
              <a:rPr lang="en-GB" sz="1600" dirty="0"/>
              <a:t> </a:t>
            </a:r>
            <a:r>
              <a:rPr lang="en-GB" sz="1600" dirty="0" err="1"/>
              <a:t>volgt</a:t>
            </a:r>
            <a:r>
              <a:rPr lang="en-GB" sz="1600" dirty="0"/>
              <a:t> </a:t>
            </a:r>
            <a:r>
              <a:rPr lang="en-GB" sz="1600" dirty="0" err="1"/>
              <a:t>bal</a:t>
            </a:r>
            <a:endParaRPr sz="1600" dirty="0"/>
          </a:p>
          <a:p>
            <a:pPr marL="228600" lvl="0" indent="-228600" algn="l" rtl="0">
              <a:lnSpc>
                <a:spcPct val="90000"/>
              </a:lnSpc>
              <a:spcBef>
                <a:spcPts val="600"/>
              </a:spcBef>
              <a:spcAft>
                <a:spcPts val="0"/>
              </a:spcAft>
              <a:buClr>
                <a:srgbClr val="4F81BD"/>
              </a:buClr>
              <a:buSzPts val="1600"/>
              <a:buChar char="•"/>
            </a:pPr>
            <a:r>
              <a:rPr lang="en-GB" sz="1600" dirty="0" err="1"/>
              <a:t>opletten</a:t>
            </a:r>
            <a:r>
              <a:rPr lang="en-GB" sz="1600" dirty="0"/>
              <a:t> </a:t>
            </a:r>
            <a:r>
              <a:rPr lang="en-GB" sz="1600" dirty="0" err="1"/>
              <a:t>middenveld</a:t>
            </a:r>
            <a:r>
              <a:rPr lang="en-GB" sz="1600" dirty="0"/>
              <a:t> </a:t>
            </a:r>
            <a:r>
              <a:rPr lang="en-GB" sz="1600" dirty="0" err="1"/>
              <a:t>mandekking</a:t>
            </a:r>
            <a:r>
              <a:rPr lang="en-GB" sz="1600" dirty="0"/>
              <a:t>!</a:t>
            </a:r>
          </a:p>
          <a:p>
            <a:pPr marL="228600" indent="-228600">
              <a:spcBef>
                <a:spcPts val="600"/>
              </a:spcBef>
              <a:buSzPts val="1600"/>
            </a:pPr>
            <a:r>
              <a:rPr lang="nl-NL" sz="1600" dirty="0"/>
              <a:t>wacht tot tegenstander een fout maakt –&gt; sluit de val als ze aan de rechterkant komen </a:t>
            </a:r>
          </a:p>
          <a:p>
            <a:pPr marL="228600" lvl="0" indent="-228600" algn="l" rtl="0">
              <a:lnSpc>
                <a:spcPct val="90000"/>
              </a:lnSpc>
              <a:spcBef>
                <a:spcPts val="600"/>
              </a:spcBef>
              <a:spcAft>
                <a:spcPts val="0"/>
              </a:spcAft>
              <a:buClr>
                <a:srgbClr val="4F81BD"/>
              </a:buClr>
              <a:buSzPts val="1600"/>
              <a:buChar char="•"/>
            </a:pPr>
            <a:endParaRPr dirty="0"/>
          </a:p>
        </p:txBody>
      </p:sp>
      <p:pic>
        <p:nvPicPr>
          <p:cNvPr id="8" name="Picture 7">
            <a:extLst>
              <a:ext uri="{FF2B5EF4-FFF2-40B4-BE49-F238E27FC236}">
                <a16:creationId xmlns:a16="http://schemas.microsoft.com/office/drawing/2014/main" id="{12592583-E67C-74AA-C096-EC72FC2BD5DC}"/>
              </a:ext>
            </a:extLst>
          </p:cNvPr>
          <p:cNvPicPr>
            <a:picLocks noChangeAspect="1"/>
          </p:cNvPicPr>
          <p:nvPr/>
        </p:nvPicPr>
        <p:blipFill>
          <a:blip r:embed="rId4"/>
          <a:stretch>
            <a:fillRect/>
          </a:stretch>
        </p:blipFill>
        <p:spPr>
          <a:xfrm>
            <a:off x="8082083" y="2479664"/>
            <a:ext cx="4050925" cy="4304585"/>
          </a:xfrm>
          <a:prstGeom prst="rect">
            <a:avLst/>
          </a:prstGeom>
        </p:spPr>
      </p:pic>
      <p:pic>
        <p:nvPicPr>
          <p:cNvPr id="831" name="Google Shape;831;p74"/>
          <p:cNvPicPr preferRelativeResize="0"/>
          <p:nvPr/>
        </p:nvPicPr>
        <p:blipFill rotWithShape="1">
          <a:blip r:embed="rId5">
            <a:alphaModFix/>
          </a:blip>
          <a:srcRect/>
          <a:stretch/>
        </p:blipFill>
        <p:spPr>
          <a:xfrm>
            <a:off x="27635" y="2483360"/>
            <a:ext cx="3973432" cy="4320000"/>
          </a:xfrm>
          <a:prstGeom prst="rect">
            <a:avLst/>
          </a:prstGeom>
          <a:noFill/>
          <a:ln>
            <a:noFill/>
          </a:ln>
        </p:spPr>
      </p:pic>
      <p:sp>
        <p:nvSpPr>
          <p:cNvPr id="835" name="Google Shape;835;p74"/>
          <p:cNvSpPr/>
          <p:nvPr/>
        </p:nvSpPr>
        <p:spPr>
          <a:xfrm>
            <a:off x="1513591" y="3731841"/>
            <a:ext cx="535450" cy="1495425"/>
          </a:xfrm>
          <a:custGeom>
            <a:avLst/>
            <a:gdLst/>
            <a:ahLst/>
            <a:cxnLst/>
            <a:rect l="l" t="t" r="r" b="b"/>
            <a:pathLst>
              <a:path w="535450" h="1495425" extrusionOk="0">
                <a:moveTo>
                  <a:pt x="11575" y="1495425"/>
                </a:moveTo>
                <a:cubicBezTo>
                  <a:pt x="-3506" y="1158081"/>
                  <a:pt x="-18587" y="820737"/>
                  <a:pt x="68725" y="571500"/>
                </a:cubicBezTo>
                <a:cubicBezTo>
                  <a:pt x="156037" y="322263"/>
                  <a:pt x="535450" y="0"/>
                  <a:pt x="535450" y="0"/>
                </a:cubicBezTo>
                <a:lnTo>
                  <a:pt x="535450" y="0"/>
                </a:lnTo>
              </a:path>
            </a:pathLst>
          </a:custGeom>
          <a:noFill/>
          <a:ln w="5715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 name="Google Shape;835;p74">
            <a:extLst>
              <a:ext uri="{FF2B5EF4-FFF2-40B4-BE49-F238E27FC236}">
                <a16:creationId xmlns:a16="http://schemas.microsoft.com/office/drawing/2014/main" id="{FE990C01-CEB2-1668-664F-A8F9966D0FEB}"/>
              </a:ext>
            </a:extLst>
          </p:cNvPr>
          <p:cNvSpPr/>
          <p:nvPr/>
        </p:nvSpPr>
        <p:spPr>
          <a:xfrm rot="261437">
            <a:off x="5780790" y="2792861"/>
            <a:ext cx="535450" cy="1495425"/>
          </a:xfrm>
          <a:custGeom>
            <a:avLst/>
            <a:gdLst/>
            <a:ahLst/>
            <a:cxnLst/>
            <a:rect l="l" t="t" r="r" b="b"/>
            <a:pathLst>
              <a:path w="535450" h="1495425" extrusionOk="0">
                <a:moveTo>
                  <a:pt x="11575" y="1495425"/>
                </a:moveTo>
                <a:cubicBezTo>
                  <a:pt x="-3506" y="1158081"/>
                  <a:pt x="-18587" y="820737"/>
                  <a:pt x="68725" y="571500"/>
                </a:cubicBezTo>
                <a:cubicBezTo>
                  <a:pt x="156037" y="322263"/>
                  <a:pt x="535450" y="0"/>
                  <a:pt x="535450" y="0"/>
                </a:cubicBezTo>
                <a:lnTo>
                  <a:pt x="535450" y="0"/>
                </a:lnTo>
              </a:path>
            </a:pathLst>
          </a:custGeom>
          <a:noFill/>
          <a:ln w="5715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 name="Oval 9">
            <a:extLst>
              <a:ext uri="{FF2B5EF4-FFF2-40B4-BE49-F238E27FC236}">
                <a16:creationId xmlns:a16="http://schemas.microsoft.com/office/drawing/2014/main" id="{22C7B523-732E-3D5D-4DFD-6B073F834405}"/>
              </a:ext>
            </a:extLst>
          </p:cNvPr>
          <p:cNvSpPr/>
          <p:nvPr/>
        </p:nvSpPr>
        <p:spPr>
          <a:xfrm>
            <a:off x="9306232" y="4704736"/>
            <a:ext cx="1976284" cy="1976284"/>
          </a:xfrm>
          <a:prstGeom prst="ellipse">
            <a:avLst/>
          </a:prstGeom>
          <a:solidFill>
            <a:schemeClr val="accent4">
              <a:lumMod val="20000"/>
              <a:lumOff val="80000"/>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Google Shape;835;p74">
            <a:extLst>
              <a:ext uri="{FF2B5EF4-FFF2-40B4-BE49-F238E27FC236}">
                <a16:creationId xmlns:a16="http://schemas.microsoft.com/office/drawing/2014/main" id="{2A049854-75CC-C423-4DA1-125329BC72A9}"/>
              </a:ext>
            </a:extLst>
          </p:cNvPr>
          <p:cNvSpPr/>
          <p:nvPr/>
        </p:nvSpPr>
        <p:spPr>
          <a:xfrm rot="691803">
            <a:off x="9812016" y="4877299"/>
            <a:ext cx="535450" cy="1495425"/>
          </a:xfrm>
          <a:custGeom>
            <a:avLst/>
            <a:gdLst/>
            <a:ahLst/>
            <a:cxnLst/>
            <a:rect l="l" t="t" r="r" b="b"/>
            <a:pathLst>
              <a:path w="535450" h="1495425" extrusionOk="0">
                <a:moveTo>
                  <a:pt x="11575" y="1495425"/>
                </a:moveTo>
                <a:cubicBezTo>
                  <a:pt x="-3506" y="1158081"/>
                  <a:pt x="-18587" y="820737"/>
                  <a:pt x="68725" y="571500"/>
                </a:cubicBezTo>
                <a:cubicBezTo>
                  <a:pt x="156037" y="322263"/>
                  <a:pt x="535450" y="0"/>
                  <a:pt x="535450" y="0"/>
                </a:cubicBezTo>
                <a:lnTo>
                  <a:pt x="535450" y="0"/>
                </a:lnTo>
              </a:path>
            </a:pathLst>
          </a:custGeom>
          <a:noFill/>
          <a:ln w="5715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38">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3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38">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3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 grpId="0" animBg="1"/>
      <p:bldP spid="3" grpId="0" animBg="1"/>
      <p:bldP spid="10" grpId="0" animBg="1"/>
      <p:bldP spid="4"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8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alibri"/>
              <a:buNone/>
            </a:pPr>
            <a:r>
              <a:rPr lang="en-GB"/>
              <a:t>Verdediging</a:t>
            </a:r>
            <a:endParaRPr/>
          </a:p>
        </p:txBody>
      </p:sp>
      <p:pic>
        <p:nvPicPr>
          <p:cNvPr id="918" name="Google Shape;918;p86"/>
          <p:cNvPicPr preferRelativeResize="0">
            <a:picLocks noGrp="1"/>
          </p:cNvPicPr>
          <p:nvPr>
            <p:ph type="body" idx="1"/>
          </p:nvPr>
        </p:nvPicPr>
        <p:blipFill rotWithShape="1">
          <a:blip r:embed="rId3">
            <a:alphaModFix/>
          </a:blip>
          <a:srcRect/>
          <a:stretch/>
        </p:blipFill>
        <p:spPr>
          <a:xfrm>
            <a:off x="4095345" y="703241"/>
            <a:ext cx="8096167" cy="5444640"/>
          </a:xfrm>
          <a:prstGeom prst="rect">
            <a:avLst/>
          </a:prstGeom>
          <a:noFill/>
          <a:ln>
            <a:noFill/>
          </a:ln>
        </p:spPr>
      </p:pic>
      <p:sp>
        <p:nvSpPr>
          <p:cNvPr id="919" name="Google Shape;919;p86"/>
          <p:cNvSpPr txBox="1">
            <a:spLocks noGrp="1"/>
          </p:cNvSpPr>
          <p:nvPr>
            <p:ph type="body" idx="2"/>
          </p:nvPr>
        </p:nvSpPr>
        <p:spPr>
          <a:xfrm>
            <a:off x="457200" y="2880355"/>
            <a:ext cx="3200400" cy="3379200"/>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1000"/>
              </a:spcBef>
              <a:spcAft>
                <a:spcPts val="0"/>
              </a:spcAft>
              <a:buClr>
                <a:srgbClr val="FFFFFF"/>
              </a:buClr>
              <a:buSzPts val="1500"/>
              <a:buFont typeface="Arial"/>
              <a:buChar char="•"/>
            </a:pPr>
            <a:r>
              <a:rPr lang="en-GB" dirty="0"/>
              <a:t>Hotline</a:t>
            </a:r>
          </a:p>
          <a:p>
            <a:pPr marL="285750" lvl="0" indent="-285750" algn="l" rtl="0">
              <a:lnSpc>
                <a:spcPct val="90000"/>
              </a:lnSpc>
              <a:spcBef>
                <a:spcPts val="1000"/>
              </a:spcBef>
              <a:spcAft>
                <a:spcPts val="0"/>
              </a:spcAft>
              <a:buClr>
                <a:srgbClr val="FFFFFF"/>
              </a:buClr>
              <a:buSzPts val="1500"/>
              <a:buFont typeface="Arial"/>
              <a:buChar char="•"/>
            </a:pPr>
            <a:r>
              <a:rPr lang="en-GB" dirty="0" err="1"/>
              <a:t>Channeling</a:t>
            </a:r>
            <a:r>
              <a:rPr lang="en-GB" dirty="0"/>
              <a:t> </a:t>
            </a:r>
          </a:p>
          <a:p>
            <a:pPr marL="285750" lvl="0" indent="-285750" algn="l" rtl="0">
              <a:lnSpc>
                <a:spcPct val="90000"/>
              </a:lnSpc>
              <a:spcBef>
                <a:spcPts val="1000"/>
              </a:spcBef>
              <a:spcAft>
                <a:spcPts val="0"/>
              </a:spcAft>
              <a:buClr>
                <a:srgbClr val="FFFFFF"/>
              </a:buClr>
              <a:buSzPts val="1500"/>
              <a:buFont typeface="Arial"/>
              <a:buChar char="•"/>
            </a:pPr>
            <a:r>
              <a:rPr lang="en-GB" sz="1500" dirty="0" err="1"/>
              <a:t>Verdedigend</a:t>
            </a:r>
            <a:r>
              <a:rPr lang="en-GB" sz="1500" dirty="0"/>
              <a:t> </a:t>
            </a:r>
            <a:r>
              <a:rPr lang="en-GB" sz="1500" dirty="0" err="1"/>
              <a:t>raamwerk</a:t>
            </a:r>
            <a:endParaRPr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a:t>Bal buiten – speciaal geval</a:t>
            </a:r>
            <a:endParaRPr/>
          </a:p>
        </p:txBody>
      </p:sp>
      <p:pic>
        <p:nvPicPr>
          <p:cNvPr id="239" name="Google Shape;239;p9"/>
          <p:cNvPicPr preferRelativeResize="0">
            <a:picLocks noGrp="1"/>
          </p:cNvPicPr>
          <p:nvPr>
            <p:ph type="body" idx="1"/>
          </p:nvPr>
        </p:nvPicPr>
        <p:blipFill rotWithShape="1">
          <a:blip r:embed="rId3">
            <a:alphaModFix/>
          </a:blip>
          <a:srcRect/>
          <a:stretch/>
        </p:blipFill>
        <p:spPr>
          <a:xfrm>
            <a:off x="833324" y="1961812"/>
            <a:ext cx="7412500" cy="4351338"/>
          </a:xfrm>
          <a:prstGeom prst="rect">
            <a:avLst/>
          </a:prstGeom>
          <a:noFill/>
          <a:ln>
            <a:noFill/>
          </a:ln>
        </p:spPr>
      </p:pic>
      <p:sp>
        <p:nvSpPr>
          <p:cNvPr id="240" name="Google Shape;240;p9"/>
          <p:cNvSpPr txBox="1"/>
          <p:nvPr/>
        </p:nvSpPr>
        <p:spPr>
          <a:xfrm>
            <a:off x="8423568" y="3219466"/>
            <a:ext cx="3768431"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Geen goal!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Want bal werd van buiten de cirkel geshot</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=&gt; dégagé voor de verdediging</a:t>
            </a:r>
            <a:endParaRPr sz="1800" b="0" i="0" u="none" strike="noStrike" cap="none">
              <a:solidFill>
                <a:schemeClr val="dk1"/>
              </a:solidFill>
              <a:latin typeface="Calibri"/>
              <a:ea typeface="Calibri"/>
              <a:cs typeface="Calibri"/>
              <a:sym typeface="Calibri"/>
            </a:endParaRPr>
          </a:p>
        </p:txBody>
      </p:sp>
      <p:sp>
        <p:nvSpPr>
          <p:cNvPr id="241" name="Google Shape;241;p9"/>
          <p:cNvSpPr/>
          <p:nvPr/>
        </p:nvSpPr>
        <p:spPr>
          <a:xfrm>
            <a:off x="6089904" y="5020056"/>
            <a:ext cx="804672" cy="722376"/>
          </a:xfrm>
          <a:prstGeom prst="ellipse">
            <a:avLst/>
          </a:prstGeom>
          <a:solidFill>
            <a:schemeClr val="accent1">
              <a:alpha val="23529"/>
            </a:scheme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dirty="0"/>
              <a:t>Hotline</a:t>
            </a:r>
          </a:p>
        </p:txBody>
      </p:sp>
      <p:sp>
        <p:nvSpPr>
          <p:cNvPr id="554" name="Google Shape;554;p43"/>
          <p:cNvSpPr txBox="1">
            <a:spLocks noGrp="1"/>
          </p:cNvSpPr>
          <p:nvPr>
            <p:ph type="body" idx="1"/>
          </p:nvPr>
        </p:nvSpPr>
        <p:spPr>
          <a:xfrm>
            <a:off x="432486" y="1804086"/>
            <a:ext cx="3311611" cy="4372877"/>
          </a:xfrm>
          <a:prstGeom prst="rect">
            <a:avLst/>
          </a:prstGeom>
        </p:spPr>
        <p:txBody>
          <a:bodyPr spcFirstLastPara="1" lIns="91425" tIns="45700" rIns="91425" bIns="45700" anchorCtr="0">
            <a:normAutofit/>
          </a:bodyPr>
          <a:lstStyle/>
          <a:p>
            <a:pPr indent="-457200">
              <a:spcBef>
                <a:spcPts val="0"/>
              </a:spcBef>
              <a:buSzPts val="2800"/>
            </a:pPr>
            <a:r>
              <a:rPr lang="en-GB" dirty="0" err="1"/>
              <a:t>directe</a:t>
            </a:r>
            <a:r>
              <a:rPr lang="en-GB" dirty="0"/>
              <a:t> </a:t>
            </a:r>
            <a:r>
              <a:rPr lang="en-GB" dirty="0" err="1"/>
              <a:t>lijn</a:t>
            </a:r>
            <a:r>
              <a:rPr lang="en-GB" dirty="0"/>
              <a:t> van </a:t>
            </a:r>
            <a:r>
              <a:rPr lang="en-GB" dirty="0" err="1"/>
              <a:t>bal</a:t>
            </a:r>
            <a:r>
              <a:rPr lang="en-GB" dirty="0"/>
              <a:t> </a:t>
            </a:r>
            <a:r>
              <a:rPr lang="en-GB" dirty="0" err="1"/>
              <a:t>naar</a:t>
            </a:r>
            <a:r>
              <a:rPr lang="en-GB" dirty="0"/>
              <a:t> goal</a:t>
            </a:r>
          </a:p>
          <a:p>
            <a:pPr marL="0" indent="0">
              <a:spcBef>
                <a:spcPts val="0"/>
              </a:spcBef>
              <a:buSzPts val="2800"/>
              <a:buNone/>
            </a:pPr>
            <a:endParaRPr lang="en-GB" dirty="0"/>
          </a:p>
          <a:p>
            <a:pPr indent="-457200">
              <a:spcBef>
                <a:spcPts val="0"/>
              </a:spcBef>
              <a:buSzPts val="2800"/>
            </a:pPr>
            <a:r>
              <a:rPr lang="en-GB" dirty="0" err="1"/>
              <a:t>gevaarlijkste</a:t>
            </a:r>
            <a:r>
              <a:rPr lang="en-GB" dirty="0"/>
              <a:t> </a:t>
            </a:r>
            <a:r>
              <a:rPr lang="en-GB" dirty="0" err="1"/>
              <a:t>lijn</a:t>
            </a:r>
            <a:endParaRPr lang="en-GB" dirty="0"/>
          </a:p>
          <a:p>
            <a:pPr marL="0" lvl="0" indent="0" rtl="0">
              <a:spcBef>
                <a:spcPts val="0"/>
              </a:spcBef>
              <a:spcAft>
                <a:spcPts val="0"/>
              </a:spcAft>
              <a:buClr>
                <a:srgbClr val="4F81BD"/>
              </a:buClr>
              <a:buSzPts val="2800"/>
              <a:buNone/>
            </a:pPr>
            <a:endParaRPr lang="en-GB" dirty="0"/>
          </a:p>
          <a:p>
            <a:pPr indent="-457200">
              <a:spcBef>
                <a:spcPts val="0"/>
              </a:spcBef>
              <a:buSzPts val="2800"/>
            </a:pPr>
            <a:r>
              <a:rPr lang="en-GB" dirty="0" err="1"/>
              <a:t>blokkeer</a:t>
            </a:r>
            <a:r>
              <a:rPr lang="en-GB" dirty="0"/>
              <a:t> die </a:t>
            </a:r>
            <a:r>
              <a:rPr lang="en-GB" dirty="0" err="1"/>
              <a:t>lijn</a:t>
            </a:r>
            <a:r>
              <a:rPr lang="en-GB" dirty="0"/>
              <a:t> </a:t>
            </a:r>
            <a:r>
              <a:rPr lang="en-GB" dirty="0" err="1"/>
              <a:t>altijd</a:t>
            </a:r>
            <a:r>
              <a:rPr lang="en-GB" dirty="0"/>
              <a:t>!</a:t>
            </a:r>
          </a:p>
          <a:p>
            <a:pPr marL="0" lvl="0" indent="0" rtl="0">
              <a:spcBef>
                <a:spcPts val="0"/>
              </a:spcBef>
              <a:spcAft>
                <a:spcPts val="0"/>
              </a:spcAft>
              <a:buClr>
                <a:srgbClr val="4F81BD"/>
              </a:buClr>
              <a:buSzPts val="2800"/>
              <a:buNone/>
            </a:pPr>
            <a:endParaRPr lang="en-GB" sz="1700" dirty="0"/>
          </a:p>
        </p:txBody>
      </p:sp>
      <p:pic>
        <p:nvPicPr>
          <p:cNvPr id="7" name="Picture 6" descr="A video game of a football game&#10;&#10;Description automatically generated">
            <a:extLst>
              <a:ext uri="{FF2B5EF4-FFF2-40B4-BE49-F238E27FC236}">
                <a16:creationId xmlns:a16="http://schemas.microsoft.com/office/drawing/2014/main" id="{6B387593-B686-9E6D-E623-1FC7BAF20B39}"/>
              </a:ext>
            </a:extLst>
          </p:cNvPr>
          <p:cNvPicPr>
            <a:picLocks noChangeAspect="1"/>
          </p:cNvPicPr>
          <p:nvPr/>
        </p:nvPicPr>
        <p:blipFill>
          <a:blip r:embed="rId3"/>
          <a:stretch>
            <a:fillRect/>
          </a:stretch>
        </p:blipFill>
        <p:spPr>
          <a:xfrm>
            <a:off x="4032354" y="707594"/>
            <a:ext cx="7772400" cy="54042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dirty="0"/>
              <a:t>Hotline</a:t>
            </a:r>
          </a:p>
        </p:txBody>
      </p:sp>
      <p:sp>
        <p:nvSpPr>
          <p:cNvPr id="554" name="Google Shape;554;p43"/>
          <p:cNvSpPr txBox="1">
            <a:spLocks noGrp="1"/>
          </p:cNvSpPr>
          <p:nvPr>
            <p:ph type="body" idx="1"/>
          </p:nvPr>
        </p:nvSpPr>
        <p:spPr>
          <a:xfrm>
            <a:off x="432486" y="1804086"/>
            <a:ext cx="3311611" cy="4372877"/>
          </a:xfrm>
          <a:prstGeom prst="rect">
            <a:avLst/>
          </a:prstGeom>
        </p:spPr>
        <p:txBody>
          <a:bodyPr spcFirstLastPara="1" lIns="91425" tIns="45700" rIns="91425" bIns="45700" anchorCtr="0">
            <a:normAutofit/>
          </a:bodyPr>
          <a:lstStyle/>
          <a:p>
            <a:pPr marL="0" lvl="0" indent="0" rtl="0">
              <a:spcBef>
                <a:spcPts val="0"/>
              </a:spcBef>
              <a:spcAft>
                <a:spcPts val="0"/>
              </a:spcAft>
              <a:buClr>
                <a:srgbClr val="4F81BD"/>
              </a:buClr>
              <a:buSzPts val="2800"/>
              <a:buNone/>
            </a:pPr>
            <a:endParaRPr lang="en-GB" sz="1700" dirty="0"/>
          </a:p>
        </p:txBody>
      </p:sp>
      <p:pic>
        <p:nvPicPr>
          <p:cNvPr id="4" name="Picture 3">
            <a:extLst>
              <a:ext uri="{FF2B5EF4-FFF2-40B4-BE49-F238E27FC236}">
                <a16:creationId xmlns:a16="http://schemas.microsoft.com/office/drawing/2014/main" id="{68B01ED2-633C-0CBD-AE9A-5A11B97A22E3}"/>
              </a:ext>
            </a:extLst>
          </p:cNvPr>
          <p:cNvPicPr>
            <a:picLocks noChangeAspect="1"/>
          </p:cNvPicPr>
          <p:nvPr/>
        </p:nvPicPr>
        <p:blipFill>
          <a:blip r:embed="rId3"/>
          <a:stretch>
            <a:fillRect/>
          </a:stretch>
        </p:blipFill>
        <p:spPr>
          <a:xfrm>
            <a:off x="4008438" y="728663"/>
            <a:ext cx="7353291" cy="5869845"/>
          </a:xfrm>
          <a:prstGeom prst="rect">
            <a:avLst/>
          </a:prstGeom>
        </p:spPr>
      </p:pic>
    </p:spTree>
    <p:extLst>
      <p:ext uri="{BB962C8B-B14F-4D97-AF65-F5344CB8AC3E}">
        <p14:creationId xmlns:p14="http://schemas.microsoft.com/office/powerpoint/2010/main" val="473996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4831080"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dirty="0"/>
              <a:t>Hotline – </a:t>
            </a:r>
            <a:r>
              <a:rPr lang="en-GB" dirty="0" err="1"/>
              <a:t>opletten</a:t>
            </a:r>
            <a:r>
              <a:rPr lang="en-GB" dirty="0"/>
              <a:t>!</a:t>
            </a:r>
          </a:p>
        </p:txBody>
      </p:sp>
      <p:sp>
        <p:nvSpPr>
          <p:cNvPr id="554" name="Google Shape;554;p43"/>
          <p:cNvSpPr txBox="1">
            <a:spLocks noGrp="1"/>
          </p:cNvSpPr>
          <p:nvPr>
            <p:ph type="body" idx="1"/>
          </p:nvPr>
        </p:nvSpPr>
        <p:spPr>
          <a:xfrm>
            <a:off x="432486" y="1804086"/>
            <a:ext cx="6034816" cy="4372877"/>
          </a:xfrm>
          <a:prstGeom prst="rect">
            <a:avLst/>
          </a:prstGeom>
        </p:spPr>
        <p:txBody>
          <a:bodyPr spcFirstLastPara="1" lIns="91425" tIns="45700" rIns="91425" bIns="45700" anchorCtr="0">
            <a:normAutofit/>
          </a:bodyPr>
          <a:lstStyle/>
          <a:p>
            <a:pPr marL="0" indent="0">
              <a:spcBef>
                <a:spcPts val="0"/>
              </a:spcBef>
              <a:buSzPts val="2800"/>
              <a:buNone/>
            </a:pPr>
            <a:endParaRPr lang="en-GB" dirty="0"/>
          </a:p>
          <a:p>
            <a:pPr indent="-457200">
              <a:spcBef>
                <a:spcPts val="0"/>
              </a:spcBef>
              <a:buSzPts val="2800"/>
            </a:pPr>
            <a:r>
              <a:rPr lang="en-GB" sz="2800" dirty="0"/>
              <a:t>(A) de </a:t>
            </a:r>
            <a:r>
              <a:rPr lang="en-GB" sz="2800" dirty="0" err="1"/>
              <a:t>speler</a:t>
            </a:r>
            <a:r>
              <a:rPr lang="en-GB" sz="2800" dirty="0"/>
              <a:t> </a:t>
            </a:r>
            <a:r>
              <a:rPr lang="en-GB" sz="2800" dirty="0" err="1"/>
              <a:t>verdedigt</a:t>
            </a:r>
            <a:r>
              <a:rPr lang="en-GB" sz="2800" dirty="0"/>
              <a:t> op </a:t>
            </a:r>
            <a:r>
              <a:rPr lang="en-GB" sz="2800" dirty="0" err="1"/>
              <a:t>een</a:t>
            </a:r>
            <a:r>
              <a:rPr lang="en-GB" sz="2800" dirty="0"/>
              <a:t> </a:t>
            </a:r>
            <a:r>
              <a:rPr lang="en-GB" sz="2800" dirty="0" err="1"/>
              <a:t>aanvaller</a:t>
            </a:r>
            <a:r>
              <a:rPr lang="en-GB" sz="2800" dirty="0"/>
              <a:t> die de </a:t>
            </a:r>
            <a:r>
              <a:rPr lang="en-GB" sz="2800" dirty="0" err="1"/>
              <a:t>bal</a:t>
            </a:r>
            <a:r>
              <a:rPr lang="en-GB" sz="2800" dirty="0"/>
              <a:t> </a:t>
            </a:r>
            <a:r>
              <a:rPr lang="en-GB" sz="2800" dirty="0" err="1"/>
              <a:t>niet</a:t>
            </a:r>
            <a:r>
              <a:rPr lang="en-GB" sz="2800" dirty="0"/>
              <a:t> </a:t>
            </a:r>
            <a:r>
              <a:rPr lang="en-GB" sz="2800" dirty="0" err="1"/>
              <a:t>heeft</a:t>
            </a:r>
            <a:r>
              <a:rPr lang="en-GB" sz="2800" dirty="0"/>
              <a:t> </a:t>
            </a:r>
            <a:br>
              <a:rPr lang="en-GB" sz="2800" dirty="0"/>
            </a:br>
            <a:r>
              <a:rPr lang="en-GB" sz="2800" dirty="0"/>
              <a:t>-&gt; hotline open!</a:t>
            </a:r>
            <a:endParaRPr lang="en-GB" dirty="0"/>
          </a:p>
          <a:p>
            <a:pPr marL="0" lvl="0" indent="0" rtl="0">
              <a:spcBef>
                <a:spcPts val="0"/>
              </a:spcBef>
              <a:spcAft>
                <a:spcPts val="0"/>
              </a:spcAft>
              <a:buClr>
                <a:srgbClr val="4F81BD"/>
              </a:buClr>
              <a:buSzPts val="2800"/>
              <a:buNone/>
            </a:pPr>
            <a:endParaRPr lang="en-GB" dirty="0"/>
          </a:p>
          <a:p>
            <a:pPr indent="-457200">
              <a:spcBef>
                <a:spcPts val="0"/>
              </a:spcBef>
              <a:buSzPts val="2800"/>
            </a:pPr>
            <a:r>
              <a:rPr lang="en-GB" sz="2800" dirty="0"/>
              <a:t>(B) de </a:t>
            </a:r>
            <a:r>
              <a:rPr lang="en-GB" sz="2800" dirty="0" err="1"/>
              <a:t>spelers</a:t>
            </a:r>
            <a:r>
              <a:rPr lang="en-GB" sz="2800" dirty="0"/>
              <a:t> </a:t>
            </a:r>
            <a:r>
              <a:rPr lang="en-GB" sz="2800" dirty="0" err="1"/>
              <a:t>verdedigen</a:t>
            </a:r>
            <a:r>
              <a:rPr lang="en-GB" sz="2800" dirty="0"/>
              <a:t> de zone achter </a:t>
            </a:r>
            <a:r>
              <a:rPr lang="en-GB" sz="2800" dirty="0" err="1"/>
              <a:t>zich</a:t>
            </a:r>
            <a:br>
              <a:rPr lang="en-GB" sz="2800" dirty="0"/>
            </a:br>
            <a:r>
              <a:rPr lang="en-GB" sz="2800" dirty="0"/>
              <a:t>-&gt; hotline open!</a:t>
            </a:r>
            <a:endParaRPr lang="en-GB" dirty="0"/>
          </a:p>
          <a:p>
            <a:pPr marL="0" lvl="0" indent="0" rtl="0">
              <a:spcBef>
                <a:spcPts val="0"/>
              </a:spcBef>
              <a:spcAft>
                <a:spcPts val="0"/>
              </a:spcAft>
              <a:buClr>
                <a:srgbClr val="4F81BD"/>
              </a:buClr>
              <a:buSzPts val="2800"/>
              <a:buNone/>
            </a:pPr>
            <a:endParaRPr lang="en-GB" sz="1700" dirty="0"/>
          </a:p>
        </p:txBody>
      </p:sp>
      <p:pic>
        <p:nvPicPr>
          <p:cNvPr id="2" name="Picture 1" descr="A video game of a field hockey game&#10;&#10;Description automatically generated">
            <a:extLst>
              <a:ext uri="{FF2B5EF4-FFF2-40B4-BE49-F238E27FC236}">
                <a16:creationId xmlns:a16="http://schemas.microsoft.com/office/drawing/2014/main" id="{D05F158A-C43B-3667-E237-F6E0B8B3CA2C}"/>
              </a:ext>
            </a:extLst>
          </p:cNvPr>
          <p:cNvPicPr>
            <a:picLocks noChangeAspect="1"/>
          </p:cNvPicPr>
          <p:nvPr/>
        </p:nvPicPr>
        <p:blipFill>
          <a:blip r:embed="rId3"/>
          <a:stretch>
            <a:fillRect/>
          </a:stretch>
        </p:blipFill>
        <p:spPr>
          <a:xfrm>
            <a:off x="7140493" y="381301"/>
            <a:ext cx="4553367" cy="2927164"/>
          </a:xfrm>
          <a:prstGeom prst="rect">
            <a:avLst/>
          </a:prstGeom>
        </p:spPr>
      </p:pic>
      <p:pic>
        <p:nvPicPr>
          <p:cNvPr id="3" name="Picture 2" descr="A video game of a football game&#10;&#10;Description automatically generated">
            <a:extLst>
              <a:ext uri="{FF2B5EF4-FFF2-40B4-BE49-F238E27FC236}">
                <a16:creationId xmlns:a16="http://schemas.microsoft.com/office/drawing/2014/main" id="{CB337D02-81F1-EB41-FF74-DD879C04F83E}"/>
              </a:ext>
            </a:extLst>
          </p:cNvPr>
          <p:cNvPicPr>
            <a:picLocks noChangeAspect="1"/>
          </p:cNvPicPr>
          <p:nvPr/>
        </p:nvPicPr>
        <p:blipFill>
          <a:blip r:embed="rId4"/>
          <a:stretch>
            <a:fillRect/>
          </a:stretch>
        </p:blipFill>
        <p:spPr>
          <a:xfrm>
            <a:off x="7155701" y="3398328"/>
            <a:ext cx="4572922" cy="3253678"/>
          </a:xfrm>
          <a:prstGeom prst="rect">
            <a:avLst/>
          </a:prstGeom>
        </p:spPr>
      </p:pic>
      <p:sp>
        <p:nvSpPr>
          <p:cNvPr id="4" name="TextBox 3">
            <a:extLst>
              <a:ext uri="{FF2B5EF4-FFF2-40B4-BE49-F238E27FC236}">
                <a16:creationId xmlns:a16="http://schemas.microsoft.com/office/drawing/2014/main" id="{CECEF832-98F3-8C73-4251-96ACAA599C5D}"/>
              </a:ext>
            </a:extLst>
          </p:cNvPr>
          <p:cNvSpPr txBox="1"/>
          <p:nvPr/>
        </p:nvSpPr>
        <p:spPr>
          <a:xfrm>
            <a:off x="7082444" y="266008"/>
            <a:ext cx="714894" cy="707886"/>
          </a:xfrm>
          <a:prstGeom prst="rect">
            <a:avLst/>
          </a:prstGeom>
          <a:noFill/>
        </p:spPr>
        <p:txBody>
          <a:bodyPr wrap="square" rtlCol="0">
            <a:spAutoFit/>
          </a:bodyPr>
          <a:lstStyle/>
          <a:p>
            <a:r>
              <a:rPr lang="en-GB" sz="4000" b="1" dirty="0">
                <a:solidFill>
                  <a:schemeClr val="bg1"/>
                </a:solidFill>
              </a:rPr>
              <a:t>A</a:t>
            </a:r>
          </a:p>
        </p:txBody>
      </p:sp>
      <p:sp>
        <p:nvSpPr>
          <p:cNvPr id="5" name="TextBox 4">
            <a:extLst>
              <a:ext uri="{FF2B5EF4-FFF2-40B4-BE49-F238E27FC236}">
                <a16:creationId xmlns:a16="http://schemas.microsoft.com/office/drawing/2014/main" id="{A869F357-33D2-C58A-4A38-DF40D868506E}"/>
              </a:ext>
            </a:extLst>
          </p:cNvPr>
          <p:cNvSpPr txBox="1"/>
          <p:nvPr/>
        </p:nvSpPr>
        <p:spPr>
          <a:xfrm>
            <a:off x="7151717" y="3277986"/>
            <a:ext cx="714894" cy="707886"/>
          </a:xfrm>
          <a:prstGeom prst="rect">
            <a:avLst/>
          </a:prstGeom>
          <a:noFill/>
        </p:spPr>
        <p:txBody>
          <a:bodyPr wrap="square" rtlCol="0">
            <a:spAutoFit/>
          </a:bodyPr>
          <a:lstStyle/>
          <a:p>
            <a:r>
              <a:rPr lang="en-GB" sz="4000" b="1" dirty="0">
                <a:solidFill>
                  <a:schemeClr val="bg1"/>
                </a:solidFill>
              </a:rPr>
              <a:t>B</a:t>
            </a:r>
          </a:p>
        </p:txBody>
      </p:sp>
    </p:spTree>
    <p:extLst>
      <p:ext uri="{BB962C8B-B14F-4D97-AF65-F5344CB8AC3E}">
        <p14:creationId xmlns:p14="http://schemas.microsoft.com/office/powerpoint/2010/main" val="21908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DD0-8CD2-D8BF-4A6F-D905DF148D07}"/>
              </a:ext>
            </a:extLst>
          </p:cNvPr>
          <p:cNvSpPr>
            <a:spLocks noGrp="1"/>
          </p:cNvSpPr>
          <p:nvPr>
            <p:ph type="title"/>
          </p:nvPr>
        </p:nvSpPr>
        <p:spPr/>
        <p:txBody>
          <a:bodyPr/>
          <a:lstStyle/>
          <a:p>
            <a:r>
              <a:rPr lang="en-GB" dirty="0" err="1"/>
              <a:t>Channeling</a:t>
            </a:r>
            <a:endParaRPr lang="en-GB" dirty="0"/>
          </a:p>
        </p:txBody>
      </p:sp>
      <p:sp>
        <p:nvSpPr>
          <p:cNvPr id="3" name="Text Placeholder 2">
            <a:extLst>
              <a:ext uri="{FF2B5EF4-FFF2-40B4-BE49-F238E27FC236}">
                <a16:creationId xmlns:a16="http://schemas.microsoft.com/office/drawing/2014/main" id="{9EF27949-4528-516E-729B-221573FAFE7A}"/>
              </a:ext>
            </a:extLst>
          </p:cNvPr>
          <p:cNvSpPr>
            <a:spLocks noGrp="1"/>
          </p:cNvSpPr>
          <p:nvPr>
            <p:ph type="body" idx="1"/>
          </p:nvPr>
        </p:nvSpPr>
        <p:spPr>
          <a:xfrm>
            <a:off x="838200" y="1825625"/>
            <a:ext cx="3170238" cy="4351338"/>
          </a:xfrm>
        </p:spPr>
        <p:txBody>
          <a:bodyPr/>
          <a:lstStyle/>
          <a:p>
            <a:pPr marL="114300" indent="0">
              <a:buNone/>
            </a:pPr>
            <a:r>
              <a:rPr lang="en-GB" dirty="0"/>
              <a:t>Wat </a:t>
            </a:r>
            <a:r>
              <a:rPr lang="en-GB" dirty="0" err="1"/>
              <a:t>zijn</a:t>
            </a:r>
            <a:r>
              <a:rPr lang="en-GB" dirty="0"/>
              <a:t> de </a:t>
            </a:r>
            <a:r>
              <a:rPr lang="en-GB" dirty="0" err="1"/>
              <a:t>opties</a:t>
            </a:r>
            <a:r>
              <a:rPr lang="en-GB" dirty="0"/>
              <a:t>  A en B?</a:t>
            </a:r>
          </a:p>
        </p:txBody>
      </p:sp>
      <p:pic>
        <p:nvPicPr>
          <p:cNvPr id="5" name="Picture 4">
            <a:extLst>
              <a:ext uri="{FF2B5EF4-FFF2-40B4-BE49-F238E27FC236}">
                <a16:creationId xmlns:a16="http://schemas.microsoft.com/office/drawing/2014/main" id="{6969280D-9C4B-35EA-C7CD-ECFEB2854FA6}"/>
              </a:ext>
            </a:extLst>
          </p:cNvPr>
          <p:cNvPicPr>
            <a:picLocks noChangeAspect="1"/>
          </p:cNvPicPr>
          <p:nvPr/>
        </p:nvPicPr>
        <p:blipFill>
          <a:blip r:embed="rId2"/>
          <a:stretch>
            <a:fillRect/>
          </a:stretch>
        </p:blipFill>
        <p:spPr>
          <a:xfrm>
            <a:off x="4008439" y="728663"/>
            <a:ext cx="7977616" cy="5336750"/>
          </a:xfrm>
          <a:prstGeom prst="rect">
            <a:avLst/>
          </a:prstGeom>
        </p:spPr>
      </p:pic>
      <p:sp>
        <p:nvSpPr>
          <p:cNvPr id="6" name="TextBox 5">
            <a:extLst>
              <a:ext uri="{FF2B5EF4-FFF2-40B4-BE49-F238E27FC236}">
                <a16:creationId xmlns:a16="http://schemas.microsoft.com/office/drawing/2014/main" id="{0AD37E5E-A7FB-E131-4A33-45A31B5E8CE2}"/>
              </a:ext>
            </a:extLst>
          </p:cNvPr>
          <p:cNvSpPr txBox="1"/>
          <p:nvPr/>
        </p:nvSpPr>
        <p:spPr>
          <a:xfrm>
            <a:off x="6132096" y="2806556"/>
            <a:ext cx="617838" cy="523220"/>
          </a:xfrm>
          <a:prstGeom prst="rect">
            <a:avLst/>
          </a:prstGeom>
          <a:noFill/>
        </p:spPr>
        <p:txBody>
          <a:bodyPr wrap="square" rtlCol="0">
            <a:spAutoFit/>
          </a:bodyPr>
          <a:lstStyle/>
          <a:p>
            <a:r>
              <a:rPr lang="en-GB" sz="2800" dirty="0">
                <a:solidFill>
                  <a:schemeClr val="bg1"/>
                </a:solidFill>
              </a:rPr>
              <a:t>A</a:t>
            </a:r>
          </a:p>
        </p:txBody>
      </p:sp>
      <p:sp>
        <p:nvSpPr>
          <p:cNvPr id="7" name="TextBox 6">
            <a:extLst>
              <a:ext uri="{FF2B5EF4-FFF2-40B4-BE49-F238E27FC236}">
                <a16:creationId xmlns:a16="http://schemas.microsoft.com/office/drawing/2014/main" id="{1A25493C-395E-9185-8879-E1C3C944E37F}"/>
              </a:ext>
            </a:extLst>
          </p:cNvPr>
          <p:cNvSpPr txBox="1"/>
          <p:nvPr/>
        </p:nvSpPr>
        <p:spPr>
          <a:xfrm>
            <a:off x="9210576" y="2842578"/>
            <a:ext cx="617838" cy="523220"/>
          </a:xfrm>
          <a:prstGeom prst="rect">
            <a:avLst/>
          </a:prstGeom>
          <a:noFill/>
        </p:spPr>
        <p:txBody>
          <a:bodyPr wrap="square" rtlCol="0">
            <a:spAutoFit/>
          </a:bodyPr>
          <a:lstStyle/>
          <a:p>
            <a:r>
              <a:rPr lang="en-GB" sz="2800" dirty="0">
                <a:solidFill>
                  <a:schemeClr val="bg1"/>
                </a:solidFill>
              </a:rPr>
              <a:t>B</a:t>
            </a:r>
          </a:p>
        </p:txBody>
      </p:sp>
      <p:sp>
        <p:nvSpPr>
          <p:cNvPr id="8" name="TextBox 7">
            <a:extLst>
              <a:ext uri="{FF2B5EF4-FFF2-40B4-BE49-F238E27FC236}">
                <a16:creationId xmlns:a16="http://schemas.microsoft.com/office/drawing/2014/main" id="{9AE9F44B-7C8D-9B56-99D2-9FBDA6E2801A}"/>
              </a:ext>
            </a:extLst>
          </p:cNvPr>
          <p:cNvSpPr txBox="1"/>
          <p:nvPr/>
        </p:nvSpPr>
        <p:spPr>
          <a:xfrm>
            <a:off x="7498154" y="3773603"/>
            <a:ext cx="617838" cy="1200329"/>
          </a:xfrm>
          <a:prstGeom prst="rect">
            <a:avLst/>
          </a:prstGeom>
          <a:noFill/>
        </p:spPr>
        <p:txBody>
          <a:bodyPr wrap="square" rtlCol="0">
            <a:spAutoFit/>
          </a:bodyPr>
          <a:lstStyle/>
          <a:p>
            <a:r>
              <a:rPr lang="en-GB" sz="7200" dirty="0">
                <a:solidFill>
                  <a:schemeClr val="bg1"/>
                </a:solidFill>
              </a:rPr>
              <a:t>?</a:t>
            </a:r>
          </a:p>
        </p:txBody>
      </p:sp>
    </p:spTree>
    <p:extLst>
      <p:ext uri="{BB962C8B-B14F-4D97-AF65-F5344CB8AC3E}">
        <p14:creationId xmlns:p14="http://schemas.microsoft.com/office/powerpoint/2010/main" val="276279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DD0-8CD2-D8BF-4A6F-D905DF148D07}"/>
              </a:ext>
            </a:extLst>
          </p:cNvPr>
          <p:cNvSpPr>
            <a:spLocks noGrp="1"/>
          </p:cNvSpPr>
          <p:nvPr>
            <p:ph type="title"/>
          </p:nvPr>
        </p:nvSpPr>
        <p:spPr/>
        <p:txBody>
          <a:bodyPr/>
          <a:lstStyle/>
          <a:p>
            <a:r>
              <a:rPr lang="en-GB" dirty="0"/>
              <a:t>DON’T DO (1)</a:t>
            </a:r>
          </a:p>
        </p:txBody>
      </p:sp>
      <p:sp>
        <p:nvSpPr>
          <p:cNvPr id="3" name="Text Placeholder 2">
            <a:extLst>
              <a:ext uri="{FF2B5EF4-FFF2-40B4-BE49-F238E27FC236}">
                <a16:creationId xmlns:a16="http://schemas.microsoft.com/office/drawing/2014/main" id="{9EF27949-4528-516E-729B-221573FAFE7A}"/>
              </a:ext>
            </a:extLst>
          </p:cNvPr>
          <p:cNvSpPr>
            <a:spLocks noGrp="1"/>
          </p:cNvSpPr>
          <p:nvPr>
            <p:ph type="body" idx="1"/>
          </p:nvPr>
        </p:nvSpPr>
        <p:spPr>
          <a:xfrm>
            <a:off x="315884" y="1825625"/>
            <a:ext cx="3692554" cy="4351338"/>
          </a:xfrm>
        </p:spPr>
        <p:txBody>
          <a:bodyPr/>
          <a:lstStyle/>
          <a:p>
            <a:r>
              <a:rPr lang="en-GB" dirty="0" err="1"/>
              <a:t>recht</a:t>
            </a:r>
            <a:r>
              <a:rPr lang="en-GB" dirty="0"/>
              <a:t> op </a:t>
            </a:r>
            <a:r>
              <a:rPr lang="en-GB" dirty="0" err="1"/>
              <a:t>aanvaller</a:t>
            </a:r>
            <a:endParaRPr lang="en-GB" dirty="0"/>
          </a:p>
          <a:p>
            <a:r>
              <a:rPr lang="en-GB" dirty="0" err="1"/>
              <a:t>aanvaller</a:t>
            </a:r>
            <a:r>
              <a:rPr lang="en-GB" dirty="0"/>
              <a:t> </a:t>
            </a:r>
            <a:r>
              <a:rPr lang="en-GB" dirty="0" err="1"/>
              <a:t>zal</a:t>
            </a:r>
            <a:r>
              <a:rPr lang="en-GB" dirty="0"/>
              <a:t> </a:t>
            </a:r>
            <a:r>
              <a:rPr lang="en-GB" dirty="0" err="1"/>
              <a:t>trachten</a:t>
            </a:r>
            <a:r>
              <a:rPr lang="en-GB" dirty="0"/>
              <a:t> </a:t>
            </a:r>
            <a:r>
              <a:rPr lang="en-GB" dirty="0" err="1"/>
              <a:t>voorbij</a:t>
            </a:r>
            <a:r>
              <a:rPr lang="en-GB" dirty="0"/>
              <a:t> </a:t>
            </a:r>
            <a:r>
              <a:rPr lang="en-GB" dirty="0" err="1"/>
              <a:t>te</a:t>
            </a:r>
            <a:r>
              <a:rPr lang="en-GB" dirty="0"/>
              <a:t> </a:t>
            </a:r>
            <a:r>
              <a:rPr lang="en-GB" dirty="0" err="1"/>
              <a:t>dribbelen</a:t>
            </a:r>
            <a:endParaRPr lang="en-GB" dirty="0"/>
          </a:p>
          <a:p>
            <a:r>
              <a:rPr lang="en-GB" dirty="0"/>
              <a:t>tackle back </a:t>
            </a:r>
            <a:r>
              <a:rPr lang="en-GB" dirty="0" err="1"/>
              <a:t>zeer</a:t>
            </a:r>
            <a:r>
              <a:rPr lang="en-GB" dirty="0"/>
              <a:t> </a:t>
            </a:r>
            <a:r>
              <a:rPr lang="en-GB" dirty="0" err="1"/>
              <a:t>moeilijk</a:t>
            </a:r>
            <a:endParaRPr lang="en-GB" dirty="0"/>
          </a:p>
          <a:p>
            <a:pPr marL="114300" indent="0">
              <a:buNone/>
            </a:pPr>
            <a:endParaRPr lang="en-GB" dirty="0"/>
          </a:p>
          <a:p>
            <a:endParaRPr lang="en-GB" dirty="0"/>
          </a:p>
        </p:txBody>
      </p:sp>
      <p:sp>
        <p:nvSpPr>
          <p:cNvPr id="6" name="TextBox 5">
            <a:extLst>
              <a:ext uri="{FF2B5EF4-FFF2-40B4-BE49-F238E27FC236}">
                <a16:creationId xmlns:a16="http://schemas.microsoft.com/office/drawing/2014/main" id="{0AD37E5E-A7FB-E131-4A33-45A31B5E8CE2}"/>
              </a:ext>
            </a:extLst>
          </p:cNvPr>
          <p:cNvSpPr txBox="1"/>
          <p:nvPr/>
        </p:nvSpPr>
        <p:spPr>
          <a:xfrm>
            <a:off x="6132096" y="2806556"/>
            <a:ext cx="617838" cy="523220"/>
          </a:xfrm>
          <a:prstGeom prst="rect">
            <a:avLst/>
          </a:prstGeom>
          <a:noFill/>
        </p:spPr>
        <p:txBody>
          <a:bodyPr wrap="square" rtlCol="0">
            <a:spAutoFit/>
          </a:bodyPr>
          <a:lstStyle/>
          <a:p>
            <a:r>
              <a:rPr lang="en-GB" sz="2800" dirty="0">
                <a:solidFill>
                  <a:schemeClr val="bg1"/>
                </a:solidFill>
              </a:rPr>
              <a:t>A</a:t>
            </a:r>
          </a:p>
        </p:txBody>
      </p:sp>
      <p:sp>
        <p:nvSpPr>
          <p:cNvPr id="7" name="TextBox 6">
            <a:extLst>
              <a:ext uri="{FF2B5EF4-FFF2-40B4-BE49-F238E27FC236}">
                <a16:creationId xmlns:a16="http://schemas.microsoft.com/office/drawing/2014/main" id="{1A25493C-395E-9185-8879-E1C3C944E37F}"/>
              </a:ext>
            </a:extLst>
          </p:cNvPr>
          <p:cNvSpPr txBox="1"/>
          <p:nvPr/>
        </p:nvSpPr>
        <p:spPr>
          <a:xfrm>
            <a:off x="9210576" y="2842578"/>
            <a:ext cx="617838" cy="523220"/>
          </a:xfrm>
          <a:prstGeom prst="rect">
            <a:avLst/>
          </a:prstGeom>
          <a:noFill/>
        </p:spPr>
        <p:txBody>
          <a:bodyPr wrap="square" rtlCol="0">
            <a:spAutoFit/>
          </a:bodyPr>
          <a:lstStyle/>
          <a:p>
            <a:r>
              <a:rPr lang="en-GB" sz="2800" dirty="0">
                <a:solidFill>
                  <a:schemeClr val="bg1"/>
                </a:solidFill>
              </a:rPr>
              <a:t>B</a:t>
            </a:r>
          </a:p>
        </p:txBody>
      </p:sp>
      <p:sp>
        <p:nvSpPr>
          <p:cNvPr id="8" name="TextBox 7">
            <a:extLst>
              <a:ext uri="{FF2B5EF4-FFF2-40B4-BE49-F238E27FC236}">
                <a16:creationId xmlns:a16="http://schemas.microsoft.com/office/drawing/2014/main" id="{9AE9F44B-7C8D-9B56-99D2-9FBDA6E2801A}"/>
              </a:ext>
            </a:extLst>
          </p:cNvPr>
          <p:cNvSpPr txBox="1"/>
          <p:nvPr/>
        </p:nvSpPr>
        <p:spPr>
          <a:xfrm>
            <a:off x="7498154" y="3773603"/>
            <a:ext cx="617838" cy="1200329"/>
          </a:xfrm>
          <a:prstGeom prst="rect">
            <a:avLst/>
          </a:prstGeom>
          <a:noFill/>
        </p:spPr>
        <p:txBody>
          <a:bodyPr wrap="square" rtlCol="0">
            <a:spAutoFit/>
          </a:bodyPr>
          <a:lstStyle/>
          <a:p>
            <a:r>
              <a:rPr lang="en-GB" sz="7200" dirty="0">
                <a:solidFill>
                  <a:schemeClr val="bg1"/>
                </a:solidFill>
              </a:rPr>
              <a:t>?</a:t>
            </a:r>
          </a:p>
        </p:txBody>
      </p:sp>
      <p:pic>
        <p:nvPicPr>
          <p:cNvPr id="13" name="Picture 12">
            <a:extLst>
              <a:ext uri="{FF2B5EF4-FFF2-40B4-BE49-F238E27FC236}">
                <a16:creationId xmlns:a16="http://schemas.microsoft.com/office/drawing/2014/main" id="{88781B67-1D3E-083E-4DA7-40AD527367A6}"/>
              </a:ext>
            </a:extLst>
          </p:cNvPr>
          <p:cNvPicPr>
            <a:picLocks noChangeAspect="1"/>
          </p:cNvPicPr>
          <p:nvPr/>
        </p:nvPicPr>
        <p:blipFill>
          <a:blip r:embed="rId2"/>
          <a:stretch>
            <a:fillRect/>
          </a:stretch>
        </p:blipFill>
        <p:spPr>
          <a:xfrm>
            <a:off x="9410312" y="728663"/>
            <a:ext cx="2781688" cy="5468113"/>
          </a:xfrm>
          <a:prstGeom prst="rect">
            <a:avLst/>
          </a:prstGeom>
        </p:spPr>
      </p:pic>
      <p:pic>
        <p:nvPicPr>
          <p:cNvPr id="17" name="Picture 16">
            <a:extLst>
              <a:ext uri="{FF2B5EF4-FFF2-40B4-BE49-F238E27FC236}">
                <a16:creationId xmlns:a16="http://schemas.microsoft.com/office/drawing/2014/main" id="{A87FD620-E20A-F906-F3B5-84BA02E28A28}"/>
              </a:ext>
            </a:extLst>
          </p:cNvPr>
          <p:cNvPicPr>
            <a:picLocks noChangeAspect="1"/>
          </p:cNvPicPr>
          <p:nvPr/>
        </p:nvPicPr>
        <p:blipFill>
          <a:blip r:embed="rId3"/>
          <a:stretch>
            <a:fillRect/>
          </a:stretch>
        </p:blipFill>
        <p:spPr>
          <a:xfrm>
            <a:off x="4008438" y="728663"/>
            <a:ext cx="5325218" cy="4706007"/>
          </a:xfrm>
          <a:prstGeom prst="rect">
            <a:avLst/>
          </a:prstGeom>
        </p:spPr>
      </p:pic>
      <p:sp>
        <p:nvSpPr>
          <p:cNvPr id="15" name="TextBox 14">
            <a:extLst>
              <a:ext uri="{FF2B5EF4-FFF2-40B4-BE49-F238E27FC236}">
                <a16:creationId xmlns:a16="http://schemas.microsoft.com/office/drawing/2014/main" id="{A39F2DBD-5EB3-B511-E49D-5B5C08253596}"/>
              </a:ext>
            </a:extLst>
          </p:cNvPr>
          <p:cNvSpPr txBox="1"/>
          <p:nvPr/>
        </p:nvSpPr>
        <p:spPr>
          <a:xfrm>
            <a:off x="6054510" y="2462963"/>
            <a:ext cx="617838" cy="523220"/>
          </a:xfrm>
          <a:prstGeom prst="rect">
            <a:avLst/>
          </a:prstGeom>
          <a:noFill/>
        </p:spPr>
        <p:txBody>
          <a:bodyPr wrap="square" rtlCol="0">
            <a:spAutoFit/>
          </a:bodyPr>
          <a:lstStyle/>
          <a:p>
            <a:r>
              <a:rPr lang="en-GB" sz="2800" dirty="0">
                <a:solidFill>
                  <a:schemeClr val="bg1"/>
                </a:solidFill>
              </a:rPr>
              <a:t>B</a:t>
            </a:r>
          </a:p>
        </p:txBody>
      </p:sp>
    </p:spTree>
    <p:extLst>
      <p:ext uri="{BB962C8B-B14F-4D97-AF65-F5344CB8AC3E}">
        <p14:creationId xmlns:p14="http://schemas.microsoft.com/office/powerpoint/2010/main" val="303203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DD0-8CD2-D8BF-4A6F-D905DF148D07}"/>
              </a:ext>
            </a:extLst>
          </p:cNvPr>
          <p:cNvSpPr>
            <a:spLocks noGrp="1"/>
          </p:cNvSpPr>
          <p:nvPr>
            <p:ph type="title"/>
          </p:nvPr>
        </p:nvSpPr>
        <p:spPr/>
        <p:txBody>
          <a:bodyPr/>
          <a:lstStyle/>
          <a:p>
            <a:r>
              <a:rPr lang="en-GB" dirty="0"/>
              <a:t>DON’T DO (2)</a:t>
            </a:r>
          </a:p>
        </p:txBody>
      </p:sp>
      <p:sp>
        <p:nvSpPr>
          <p:cNvPr id="3" name="Text Placeholder 2">
            <a:extLst>
              <a:ext uri="{FF2B5EF4-FFF2-40B4-BE49-F238E27FC236}">
                <a16:creationId xmlns:a16="http://schemas.microsoft.com/office/drawing/2014/main" id="{9EF27949-4528-516E-729B-221573FAFE7A}"/>
              </a:ext>
            </a:extLst>
          </p:cNvPr>
          <p:cNvSpPr>
            <a:spLocks noGrp="1"/>
          </p:cNvSpPr>
          <p:nvPr>
            <p:ph type="body" idx="1"/>
          </p:nvPr>
        </p:nvSpPr>
        <p:spPr>
          <a:xfrm>
            <a:off x="838200" y="1825625"/>
            <a:ext cx="3170238" cy="4351338"/>
          </a:xfrm>
        </p:spPr>
        <p:txBody>
          <a:bodyPr>
            <a:normAutofit/>
          </a:bodyPr>
          <a:lstStyle/>
          <a:p>
            <a:r>
              <a:rPr lang="en-GB" dirty="0" err="1"/>
              <a:t>lichaam</a:t>
            </a:r>
            <a:r>
              <a:rPr lang="en-GB" dirty="0"/>
              <a:t> is </a:t>
            </a:r>
            <a:r>
              <a:rPr lang="en-GB" dirty="0" err="1"/>
              <a:t>naar</a:t>
            </a:r>
            <a:r>
              <a:rPr lang="en-GB" dirty="0"/>
              <a:t> </a:t>
            </a:r>
            <a:r>
              <a:rPr lang="en-GB" dirty="0" err="1"/>
              <a:t>binnenkant</a:t>
            </a:r>
            <a:r>
              <a:rPr lang="en-GB" dirty="0"/>
              <a:t> veld </a:t>
            </a:r>
            <a:r>
              <a:rPr lang="en-GB" dirty="0" err="1"/>
              <a:t>gedraaid</a:t>
            </a:r>
            <a:endParaRPr lang="en-GB" dirty="0"/>
          </a:p>
          <a:p>
            <a:r>
              <a:rPr lang="en-GB" dirty="0" err="1"/>
              <a:t>aanvaller</a:t>
            </a:r>
            <a:r>
              <a:rPr lang="en-GB" dirty="0"/>
              <a:t> </a:t>
            </a:r>
            <a:r>
              <a:rPr lang="en-GB" dirty="0" err="1"/>
              <a:t>wordt</a:t>
            </a:r>
            <a:r>
              <a:rPr lang="en-GB" dirty="0"/>
              <a:t> zo </a:t>
            </a:r>
            <a:r>
              <a:rPr lang="en-GB" dirty="0" err="1"/>
              <a:t>naar</a:t>
            </a:r>
            <a:r>
              <a:rPr lang="en-GB" dirty="0"/>
              <a:t> </a:t>
            </a:r>
            <a:r>
              <a:rPr lang="en-GB" dirty="0" err="1"/>
              <a:t>binnen</a:t>
            </a:r>
            <a:r>
              <a:rPr lang="en-GB" dirty="0"/>
              <a:t> </a:t>
            </a:r>
            <a:r>
              <a:rPr lang="en-GB" dirty="0" err="1"/>
              <a:t>geleid</a:t>
            </a:r>
            <a:r>
              <a:rPr lang="en-GB" dirty="0"/>
              <a:t> </a:t>
            </a:r>
          </a:p>
          <a:p>
            <a:r>
              <a:rPr lang="en-GB" dirty="0" err="1"/>
              <a:t>gevaarlijk</a:t>
            </a:r>
            <a:endParaRPr lang="en-GB" dirty="0"/>
          </a:p>
        </p:txBody>
      </p:sp>
      <p:sp>
        <p:nvSpPr>
          <p:cNvPr id="6" name="TextBox 5">
            <a:extLst>
              <a:ext uri="{FF2B5EF4-FFF2-40B4-BE49-F238E27FC236}">
                <a16:creationId xmlns:a16="http://schemas.microsoft.com/office/drawing/2014/main" id="{0AD37E5E-A7FB-E131-4A33-45A31B5E8CE2}"/>
              </a:ext>
            </a:extLst>
          </p:cNvPr>
          <p:cNvSpPr txBox="1"/>
          <p:nvPr/>
        </p:nvSpPr>
        <p:spPr>
          <a:xfrm>
            <a:off x="6132096" y="2806556"/>
            <a:ext cx="617838" cy="523220"/>
          </a:xfrm>
          <a:prstGeom prst="rect">
            <a:avLst/>
          </a:prstGeom>
          <a:noFill/>
        </p:spPr>
        <p:txBody>
          <a:bodyPr wrap="square" rtlCol="0">
            <a:spAutoFit/>
          </a:bodyPr>
          <a:lstStyle/>
          <a:p>
            <a:r>
              <a:rPr lang="en-GB" sz="2800" dirty="0">
                <a:solidFill>
                  <a:schemeClr val="bg1"/>
                </a:solidFill>
              </a:rPr>
              <a:t>A</a:t>
            </a:r>
          </a:p>
        </p:txBody>
      </p:sp>
      <p:sp>
        <p:nvSpPr>
          <p:cNvPr id="7" name="TextBox 6">
            <a:extLst>
              <a:ext uri="{FF2B5EF4-FFF2-40B4-BE49-F238E27FC236}">
                <a16:creationId xmlns:a16="http://schemas.microsoft.com/office/drawing/2014/main" id="{1A25493C-395E-9185-8879-E1C3C944E37F}"/>
              </a:ext>
            </a:extLst>
          </p:cNvPr>
          <p:cNvSpPr txBox="1"/>
          <p:nvPr/>
        </p:nvSpPr>
        <p:spPr>
          <a:xfrm>
            <a:off x="9210576" y="2842578"/>
            <a:ext cx="617838" cy="523220"/>
          </a:xfrm>
          <a:prstGeom prst="rect">
            <a:avLst/>
          </a:prstGeom>
          <a:noFill/>
        </p:spPr>
        <p:txBody>
          <a:bodyPr wrap="square" rtlCol="0">
            <a:spAutoFit/>
          </a:bodyPr>
          <a:lstStyle/>
          <a:p>
            <a:r>
              <a:rPr lang="en-GB" sz="2800" dirty="0">
                <a:solidFill>
                  <a:schemeClr val="bg1"/>
                </a:solidFill>
              </a:rPr>
              <a:t>B</a:t>
            </a:r>
          </a:p>
        </p:txBody>
      </p:sp>
      <p:sp>
        <p:nvSpPr>
          <p:cNvPr id="8" name="TextBox 7">
            <a:extLst>
              <a:ext uri="{FF2B5EF4-FFF2-40B4-BE49-F238E27FC236}">
                <a16:creationId xmlns:a16="http://schemas.microsoft.com/office/drawing/2014/main" id="{9AE9F44B-7C8D-9B56-99D2-9FBDA6E2801A}"/>
              </a:ext>
            </a:extLst>
          </p:cNvPr>
          <p:cNvSpPr txBox="1"/>
          <p:nvPr/>
        </p:nvSpPr>
        <p:spPr>
          <a:xfrm>
            <a:off x="7498154" y="3773603"/>
            <a:ext cx="617838" cy="1200329"/>
          </a:xfrm>
          <a:prstGeom prst="rect">
            <a:avLst/>
          </a:prstGeom>
          <a:noFill/>
        </p:spPr>
        <p:txBody>
          <a:bodyPr wrap="square" rtlCol="0">
            <a:spAutoFit/>
          </a:bodyPr>
          <a:lstStyle/>
          <a:p>
            <a:r>
              <a:rPr lang="en-GB" sz="7200" dirty="0">
                <a:solidFill>
                  <a:schemeClr val="bg1"/>
                </a:solidFill>
              </a:rPr>
              <a:t>?</a:t>
            </a:r>
          </a:p>
        </p:txBody>
      </p:sp>
      <p:pic>
        <p:nvPicPr>
          <p:cNvPr id="10" name="Picture 9">
            <a:extLst>
              <a:ext uri="{FF2B5EF4-FFF2-40B4-BE49-F238E27FC236}">
                <a16:creationId xmlns:a16="http://schemas.microsoft.com/office/drawing/2014/main" id="{548B7938-D116-235A-FB85-7379EED6A989}"/>
              </a:ext>
            </a:extLst>
          </p:cNvPr>
          <p:cNvPicPr>
            <a:picLocks noChangeAspect="1"/>
          </p:cNvPicPr>
          <p:nvPr/>
        </p:nvPicPr>
        <p:blipFill>
          <a:blip r:embed="rId2"/>
          <a:stretch>
            <a:fillRect/>
          </a:stretch>
        </p:blipFill>
        <p:spPr>
          <a:xfrm>
            <a:off x="9127376" y="728663"/>
            <a:ext cx="2591404" cy="5713096"/>
          </a:xfrm>
          <a:prstGeom prst="rect">
            <a:avLst/>
          </a:prstGeom>
        </p:spPr>
      </p:pic>
      <p:grpSp>
        <p:nvGrpSpPr>
          <p:cNvPr id="17" name="Group 16">
            <a:extLst>
              <a:ext uri="{FF2B5EF4-FFF2-40B4-BE49-F238E27FC236}">
                <a16:creationId xmlns:a16="http://schemas.microsoft.com/office/drawing/2014/main" id="{199464DB-DEAF-1099-566E-234C0F7A2141}"/>
              </a:ext>
            </a:extLst>
          </p:cNvPr>
          <p:cNvGrpSpPr/>
          <p:nvPr/>
        </p:nvGrpSpPr>
        <p:grpSpPr>
          <a:xfrm>
            <a:off x="4008438" y="728663"/>
            <a:ext cx="4534533" cy="5706271"/>
            <a:chOff x="4008438" y="728663"/>
            <a:chExt cx="4534533" cy="5706271"/>
          </a:xfrm>
        </p:grpSpPr>
        <p:pic>
          <p:nvPicPr>
            <p:cNvPr id="16" name="Picture 15">
              <a:extLst>
                <a:ext uri="{FF2B5EF4-FFF2-40B4-BE49-F238E27FC236}">
                  <a16:creationId xmlns:a16="http://schemas.microsoft.com/office/drawing/2014/main" id="{74B1207F-A20B-7EC8-7C34-6338314E0661}"/>
                </a:ext>
              </a:extLst>
            </p:cNvPr>
            <p:cNvPicPr>
              <a:picLocks noChangeAspect="1"/>
            </p:cNvPicPr>
            <p:nvPr/>
          </p:nvPicPr>
          <p:blipFill>
            <a:blip r:embed="rId3"/>
            <a:stretch>
              <a:fillRect/>
            </a:stretch>
          </p:blipFill>
          <p:spPr>
            <a:xfrm>
              <a:off x="4008438" y="728663"/>
              <a:ext cx="4534533" cy="5706271"/>
            </a:xfrm>
            <a:prstGeom prst="rect">
              <a:avLst/>
            </a:prstGeom>
          </p:spPr>
        </p:pic>
        <p:sp>
          <p:nvSpPr>
            <p:cNvPr id="12" name="TextBox 11">
              <a:extLst>
                <a:ext uri="{FF2B5EF4-FFF2-40B4-BE49-F238E27FC236}">
                  <a16:creationId xmlns:a16="http://schemas.microsoft.com/office/drawing/2014/main" id="{FB33374D-C7B1-C9B2-CB7F-6ED9CDD6AE16}"/>
                </a:ext>
              </a:extLst>
            </p:cNvPr>
            <p:cNvSpPr txBox="1"/>
            <p:nvPr/>
          </p:nvSpPr>
          <p:spPr>
            <a:xfrm>
              <a:off x="5871629" y="3576868"/>
              <a:ext cx="617838" cy="523220"/>
            </a:xfrm>
            <a:prstGeom prst="rect">
              <a:avLst/>
            </a:prstGeom>
            <a:noFill/>
          </p:spPr>
          <p:txBody>
            <a:bodyPr wrap="square" rtlCol="0">
              <a:spAutoFit/>
            </a:bodyPr>
            <a:lstStyle/>
            <a:p>
              <a:r>
                <a:rPr lang="en-GB" sz="2800" dirty="0">
                  <a:solidFill>
                    <a:schemeClr val="bg1"/>
                  </a:solidFill>
                </a:rPr>
                <a:t>A</a:t>
              </a:r>
            </a:p>
          </p:txBody>
        </p:sp>
      </p:grpSp>
    </p:spTree>
    <p:extLst>
      <p:ext uri="{BB962C8B-B14F-4D97-AF65-F5344CB8AC3E}">
        <p14:creationId xmlns:p14="http://schemas.microsoft.com/office/powerpoint/2010/main" val="322277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DD0-8CD2-D8BF-4A6F-D905DF148D07}"/>
              </a:ext>
            </a:extLst>
          </p:cNvPr>
          <p:cNvSpPr>
            <a:spLocks noGrp="1"/>
          </p:cNvSpPr>
          <p:nvPr>
            <p:ph type="title"/>
          </p:nvPr>
        </p:nvSpPr>
        <p:spPr/>
        <p:txBody>
          <a:bodyPr/>
          <a:lstStyle/>
          <a:p>
            <a:r>
              <a:rPr lang="en-GB" dirty="0" err="1"/>
              <a:t>Oplossing</a:t>
            </a:r>
            <a:r>
              <a:rPr lang="en-GB" dirty="0"/>
              <a:t> =</a:t>
            </a:r>
            <a:br>
              <a:rPr lang="en-GB" dirty="0"/>
            </a:br>
            <a:r>
              <a:rPr lang="en-GB" dirty="0" err="1"/>
              <a:t>Channeling</a:t>
            </a:r>
            <a:r>
              <a:rPr lang="en-GB" dirty="0"/>
              <a:t> (fase1)</a:t>
            </a:r>
          </a:p>
        </p:txBody>
      </p:sp>
      <p:sp>
        <p:nvSpPr>
          <p:cNvPr id="3" name="Text Placeholder 2">
            <a:extLst>
              <a:ext uri="{FF2B5EF4-FFF2-40B4-BE49-F238E27FC236}">
                <a16:creationId xmlns:a16="http://schemas.microsoft.com/office/drawing/2014/main" id="{9EF27949-4528-516E-729B-221573FAFE7A}"/>
              </a:ext>
            </a:extLst>
          </p:cNvPr>
          <p:cNvSpPr>
            <a:spLocks noGrp="1"/>
          </p:cNvSpPr>
          <p:nvPr>
            <p:ph type="body" idx="1"/>
          </p:nvPr>
        </p:nvSpPr>
        <p:spPr>
          <a:xfrm>
            <a:off x="315884" y="1825625"/>
            <a:ext cx="5669280" cy="4351338"/>
          </a:xfrm>
        </p:spPr>
        <p:txBody>
          <a:bodyPr/>
          <a:lstStyle/>
          <a:p>
            <a:r>
              <a:rPr lang="en-GB" dirty="0" err="1"/>
              <a:t>channelen</a:t>
            </a:r>
            <a:r>
              <a:rPr lang="en-GB" dirty="0"/>
              <a:t> = </a:t>
            </a:r>
            <a:r>
              <a:rPr lang="en-GB" dirty="0" err="1"/>
              <a:t>aanvaller</a:t>
            </a:r>
            <a:r>
              <a:rPr lang="en-GB" dirty="0"/>
              <a:t> </a:t>
            </a:r>
            <a:r>
              <a:rPr lang="en-GB" dirty="0" err="1"/>
              <a:t>naar</a:t>
            </a:r>
            <a:r>
              <a:rPr lang="en-GB" dirty="0"/>
              <a:t> de </a:t>
            </a:r>
            <a:r>
              <a:rPr lang="en-GB" dirty="0" err="1"/>
              <a:t>zijkanten</a:t>
            </a:r>
            <a:r>
              <a:rPr lang="en-GB" dirty="0"/>
              <a:t> </a:t>
            </a:r>
            <a:r>
              <a:rPr lang="en-GB" dirty="0" err="1"/>
              <a:t>drijven</a:t>
            </a:r>
            <a:r>
              <a:rPr lang="en-GB" dirty="0"/>
              <a:t>!</a:t>
            </a:r>
          </a:p>
          <a:p>
            <a:r>
              <a:rPr lang="en-GB" dirty="0" err="1"/>
              <a:t>oriëntatie</a:t>
            </a:r>
            <a:r>
              <a:rPr lang="en-GB" dirty="0"/>
              <a:t> </a:t>
            </a:r>
            <a:r>
              <a:rPr lang="en-GB" dirty="0" err="1"/>
              <a:t>lichaam</a:t>
            </a:r>
            <a:r>
              <a:rPr lang="en-GB" dirty="0"/>
              <a:t> -&gt; </a:t>
            </a:r>
            <a:r>
              <a:rPr lang="en-GB" dirty="0" err="1"/>
              <a:t>gedraaid</a:t>
            </a:r>
            <a:r>
              <a:rPr lang="en-GB" dirty="0"/>
              <a:t> </a:t>
            </a:r>
            <a:r>
              <a:rPr lang="en-GB" dirty="0" err="1"/>
              <a:t>naar</a:t>
            </a:r>
            <a:r>
              <a:rPr lang="en-GB" dirty="0"/>
              <a:t> </a:t>
            </a:r>
            <a:r>
              <a:rPr lang="en-GB" dirty="0" err="1"/>
              <a:t>zijkant</a:t>
            </a:r>
            <a:endParaRPr lang="en-GB" dirty="0"/>
          </a:p>
          <a:p>
            <a:r>
              <a:rPr lang="en-GB" dirty="0" err="1"/>
              <a:t>positie</a:t>
            </a:r>
            <a:r>
              <a:rPr lang="en-GB" dirty="0"/>
              <a:t> -&gt; </a:t>
            </a:r>
            <a:r>
              <a:rPr lang="en-GB" dirty="0" err="1"/>
              <a:t>een</a:t>
            </a:r>
            <a:r>
              <a:rPr lang="en-GB" dirty="0"/>
              <a:t> </a:t>
            </a:r>
            <a:r>
              <a:rPr lang="en-GB" dirty="0" err="1"/>
              <a:t>paar</a:t>
            </a:r>
            <a:r>
              <a:rPr lang="en-GB" dirty="0"/>
              <a:t> meter </a:t>
            </a:r>
            <a:r>
              <a:rPr lang="en-GB" dirty="0" err="1"/>
              <a:t>afwijken</a:t>
            </a:r>
            <a:r>
              <a:rPr lang="en-GB" dirty="0"/>
              <a:t> van </a:t>
            </a:r>
            <a:r>
              <a:rPr lang="en-GB" dirty="0" err="1"/>
              <a:t>looplijn</a:t>
            </a:r>
            <a:r>
              <a:rPr lang="en-GB" dirty="0"/>
              <a:t> </a:t>
            </a:r>
            <a:r>
              <a:rPr lang="en-GB" dirty="0" err="1"/>
              <a:t>aanvaller</a:t>
            </a:r>
            <a:endParaRPr lang="en-GB" dirty="0"/>
          </a:p>
        </p:txBody>
      </p:sp>
      <p:sp>
        <p:nvSpPr>
          <p:cNvPr id="6" name="TextBox 5">
            <a:extLst>
              <a:ext uri="{FF2B5EF4-FFF2-40B4-BE49-F238E27FC236}">
                <a16:creationId xmlns:a16="http://schemas.microsoft.com/office/drawing/2014/main" id="{0AD37E5E-A7FB-E131-4A33-45A31B5E8CE2}"/>
              </a:ext>
            </a:extLst>
          </p:cNvPr>
          <p:cNvSpPr txBox="1"/>
          <p:nvPr/>
        </p:nvSpPr>
        <p:spPr>
          <a:xfrm>
            <a:off x="6132096" y="2806556"/>
            <a:ext cx="617838" cy="523220"/>
          </a:xfrm>
          <a:prstGeom prst="rect">
            <a:avLst/>
          </a:prstGeom>
          <a:noFill/>
        </p:spPr>
        <p:txBody>
          <a:bodyPr wrap="square" rtlCol="0">
            <a:spAutoFit/>
          </a:bodyPr>
          <a:lstStyle/>
          <a:p>
            <a:r>
              <a:rPr lang="en-GB" sz="2800" dirty="0">
                <a:solidFill>
                  <a:schemeClr val="bg1"/>
                </a:solidFill>
              </a:rPr>
              <a:t>A</a:t>
            </a:r>
          </a:p>
        </p:txBody>
      </p:sp>
      <p:sp>
        <p:nvSpPr>
          <p:cNvPr id="7" name="TextBox 6">
            <a:extLst>
              <a:ext uri="{FF2B5EF4-FFF2-40B4-BE49-F238E27FC236}">
                <a16:creationId xmlns:a16="http://schemas.microsoft.com/office/drawing/2014/main" id="{1A25493C-395E-9185-8879-E1C3C944E37F}"/>
              </a:ext>
            </a:extLst>
          </p:cNvPr>
          <p:cNvSpPr txBox="1"/>
          <p:nvPr/>
        </p:nvSpPr>
        <p:spPr>
          <a:xfrm>
            <a:off x="9210576" y="2842578"/>
            <a:ext cx="617838" cy="523220"/>
          </a:xfrm>
          <a:prstGeom prst="rect">
            <a:avLst/>
          </a:prstGeom>
          <a:noFill/>
        </p:spPr>
        <p:txBody>
          <a:bodyPr wrap="square" rtlCol="0">
            <a:spAutoFit/>
          </a:bodyPr>
          <a:lstStyle/>
          <a:p>
            <a:r>
              <a:rPr lang="en-GB" sz="2800" dirty="0">
                <a:solidFill>
                  <a:schemeClr val="bg1"/>
                </a:solidFill>
              </a:rPr>
              <a:t>B</a:t>
            </a:r>
          </a:p>
        </p:txBody>
      </p:sp>
      <p:sp>
        <p:nvSpPr>
          <p:cNvPr id="8" name="TextBox 7">
            <a:extLst>
              <a:ext uri="{FF2B5EF4-FFF2-40B4-BE49-F238E27FC236}">
                <a16:creationId xmlns:a16="http://schemas.microsoft.com/office/drawing/2014/main" id="{9AE9F44B-7C8D-9B56-99D2-9FBDA6E2801A}"/>
              </a:ext>
            </a:extLst>
          </p:cNvPr>
          <p:cNvSpPr txBox="1"/>
          <p:nvPr/>
        </p:nvSpPr>
        <p:spPr>
          <a:xfrm>
            <a:off x="7498154" y="3773603"/>
            <a:ext cx="617838" cy="1200329"/>
          </a:xfrm>
          <a:prstGeom prst="rect">
            <a:avLst/>
          </a:prstGeom>
          <a:noFill/>
        </p:spPr>
        <p:txBody>
          <a:bodyPr wrap="square" rtlCol="0">
            <a:spAutoFit/>
          </a:bodyPr>
          <a:lstStyle/>
          <a:p>
            <a:r>
              <a:rPr lang="en-GB" sz="7200" dirty="0">
                <a:solidFill>
                  <a:schemeClr val="bg1"/>
                </a:solidFill>
              </a:rPr>
              <a:t>?</a:t>
            </a:r>
          </a:p>
        </p:txBody>
      </p:sp>
      <p:sp>
        <p:nvSpPr>
          <p:cNvPr id="15" name="TextBox 14">
            <a:extLst>
              <a:ext uri="{FF2B5EF4-FFF2-40B4-BE49-F238E27FC236}">
                <a16:creationId xmlns:a16="http://schemas.microsoft.com/office/drawing/2014/main" id="{A39F2DBD-5EB3-B511-E49D-5B5C08253596}"/>
              </a:ext>
            </a:extLst>
          </p:cNvPr>
          <p:cNvSpPr txBox="1"/>
          <p:nvPr/>
        </p:nvSpPr>
        <p:spPr>
          <a:xfrm>
            <a:off x="6054510" y="2462963"/>
            <a:ext cx="617838" cy="523220"/>
          </a:xfrm>
          <a:prstGeom prst="rect">
            <a:avLst/>
          </a:prstGeom>
          <a:noFill/>
        </p:spPr>
        <p:txBody>
          <a:bodyPr wrap="square" rtlCol="0">
            <a:spAutoFit/>
          </a:bodyPr>
          <a:lstStyle/>
          <a:p>
            <a:r>
              <a:rPr lang="en-GB" sz="2800" dirty="0">
                <a:solidFill>
                  <a:schemeClr val="bg1"/>
                </a:solidFill>
              </a:rPr>
              <a:t>B</a:t>
            </a:r>
          </a:p>
        </p:txBody>
      </p:sp>
      <p:pic>
        <p:nvPicPr>
          <p:cNvPr id="5" name="Picture 4">
            <a:extLst>
              <a:ext uri="{FF2B5EF4-FFF2-40B4-BE49-F238E27FC236}">
                <a16:creationId xmlns:a16="http://schemas.microsoft.com/office/drawing/2014/main" id="{56909F75-445C-48A9-DD7A-5A0545ECBFF8}"/>
              </a:ext>
            </a:extLst>
          </p:cNvPr>
          <p:cNvPicPr>
            <a:picLocks noChangeAspect="1"/>
          </p:cNvPicPr>
          <p:nvPr/>
        </p:nvPicPr>
        <p:blipFill>
          <a:blip r:embed="rId2"/>
          <a:stretch>
            <a:fillRect/>
          </a:stretch>
        </p:blipFill>
        <p:spPr>
          <a:xfrm>
            <a:off x="6103240" y="728663"/>
            <a:ext cx="6096851" cy="5820587"/>
          </a:xfrm>
          <a:prstGeom prst="rect">
            <a:avLst/>
          </a:prstGeom>
        </p:spPr>
      </p:pic>
    </p:spTree>
    <p:extLst>
      <p:ext uri="{BB962C8B-B14F-4D97-AF65-F5344CB8AC3E}">
        <p14:creationId xmlns:p14="http://schemas.microsoft.com/office/powerpoint/2010/main" val="207992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DD0-8CD2-D8BF-4A6F-D905DF148D07}"/>
              </a:ext>
            </a:extLst>
          </p:cNvPr>
          <p:cNvSpPr>
            <a:spLocks noGrp="1"/>
          </p:cNvSpPr>
          <p:nvPr>
            <p:ph type="title"/>
          </p:nvPr>
        </p:nvSpPr>
        <p:spPr/>
        <p:txBody>
          <a:bodyPr/>
          <a:lstStyle/>
          <a:p>
            <a:r>
              <a:rPr lang="en-GB" dirty="0" err="1"/>
              <a:t>Channeling</a:t>
            </a:r>
            <a:r>
              <a:rPr lang="en-GB" dirty="0"/>
              <a:t> (fase2)</a:t>
            </a:r>
          </a:p>
        </p:txBody>
      </p:sp>
      <p:sp>
        <p:nvSpPr>
          <p:cNvPr id="3" name="Text Placeholder 2">
            <a:extLst>
              <a:ext uri="{FF2B5EF4-FFF2-40B4-BE49-F238E27FC236}">
                <a16:creationId xmlns:a16="http://schemas.microsoft.com/office/drawing/2014/main" id="{9EF27949-4528-516E-729B-221573FAFE7A}"/>
              </a:ext>
            </a:extLst>
          </p:cNvPr>
          <p:cNvSpPr>
            <a:spLocks noGrp="1"/>
          </p:cNvSpPr>
          <p:nvPr>
            <p:ph type="body" idx="1"/>
          </p:nvPr>
        </p:nvSpPr>
        <p:spPr>
          <a:xfrm>
            <a:off x="315884" y="1825625"/>
            <a:ext cx="5669280" cy="4351338"/>
          </a:xfrm>
        </p:spPr>
        <p:txBody>
          <a:bodyPr/>
          <a:lstStyle/>
          <a:p>
            <a:r>
              <a:rPr lang="en-GB" dirty="0" err="1"/>
              <a:t>aanvaller</a:t>
            </a:r>
            <a:r>
              <a:rPr lang="en-GB" dirty="0"/>
              <a:t> ‘</a:t>
            </a:r>
            <a:r>
              <a:rPr lang="en-GB" dirty="0" err="1"/>
              <a:t>volgen</a:t>
            </a:r>
            <a:r>
              <a:rPr lang="en-GB" dirty="0"/>
              <a:t>’ </a:t>
            </a:r>
            <a:r>
              <a:rPr lang="en-GB" dirty="0" err="1"/>
              <a:t>zonder</a:t>
            </a:r>
            <a:r>
              <a:rPr lang="en-GB" dirty="0"/>
              <a:t> </a:t>
            </a:r>
            <a:r>
              <a:rPr lang="en-GB" dirty="0" err="1"/>
              <a:t>bal</a:t>
            </a:r>
            <a:r>
              <a:rPr lang="en-GB" dirty="0"/>
              <a:t> </a:t>
            </a:r>
            <a:r>
              <a:rPr lang="en-GB" dirty="0" err="1"/>
              <a:t>af</a:t>
            </a:r>
            <a:r>
              <a:rPr lang="en-GB" dirty="0"/>
              <a:t> </a:t>
            </a:r>
            <a:r>
              <a:rPr lang="en-GB" dirty="0" err="1"/>
              <a:t>te</a:t>
            </a:r>
            <a:r>
              <a:rPr lang="en-GB" dirty="0"/>
              <a:t> </a:t>
            </a:r>
            <a:r>
              <a:rPr lang="en-GB" dirty="0" err="1"/>
              <a:t>pakken</a:t>
            </a:r>
            <a:endParaRPr lang="en-GB" dirty="0"/>
          </a:p>
          <a:p>
            <a:r>
              <a:rPr lang="en-GB" dirty="0" err="1"/>
              <a:t>begeleid</a:t>
            </a:r>
            <a:r>
              <a:rPr lang="en-GB" dirty="0"/>
              <a:t> de </a:t>
            </a:r>
            <a:r>
              <a:rPr lang="en-GB" dirty="0" err="1"/>
              <a:t>aanvaller</a:t>
            </a:r>
            <a:r>
              <a:rPr lang="en-GB" dirty="0"/>
              <a:t> </a:t>
            </a:r>
            <a:r>
              <a:rPr lang="en-GB" dirty="0" err="1"/>
              <a:t>naar</a:t>
            </a:r>
            <a:r>
              <a:rPr lang="en-GB" dirty="0"/>
              <a:t> </a:t>
            </a:r>
            <a:r>
              <a:rPr lang="en-GB" dirty="0" err="1"/>
              <a:t>zijkant</a:t>
            </a:r>
            <a:endParaRPr lang="en-GB" dirty="0"/>
          </a:p>
          <a:p>
            <a:endParaRPr lang="en-GB" dirty="0"/>
          </a:p>
        </p:txBody>
      </p:sp>
      <p:sp>
        <p:nvSpPr>
          <p:cNvPr id="6" name="TextBox 5">
            <a:extLst>
              <a:ext uri="{FF2B5EF4-FFF2-40B4-BE49-F238E27FC236}">
                <a16:creationId xmlns:a16="http://schemas.microsoft.com/office/drawing/2014/main" id="{0AD37E5E-A7FB-E131-4A33-45A31B5E8CE2}"/>
              </a:ext>
            </a:extLst>
          </p:cNvPr>
          <p:cNvSpPr txBox="1"/>
          <p:nvPr/>
        </p:nvSpPr>
        <p:spPr>
          <a:xfrm>
            <a:off x="6132096" y="2806556"/>
            <a:ext cx="617838" cy="523220"/>
          </a:xfrm>
          <a:prstGeom prst="rect">
            <a:avLst/>
          </a:prstGeom>
          <a:noFill/>
        </p:spPr>
        <p:txBody>
          <a:bodyPr wrap="square" rtlCol="0">
            <a:spAutoFit/>
          </a:bodyPr>
          <a:lstStyle/>
          <a:p>
            <a:r>
              <a:rPr lang="en-GB" sz="2800" dirty="0">
                <a:solidFill>
                  <a:schemeClr val="bg1"/>
                </a:solidFill>
              </a:rPr>
              <a:t>A</a:t>
            </a:r>
          </a:p>
        </p:txBody>
      </p:sp>
      <p:sp>
        <p:nvSpPr>
          <p:cNvPr id="7" name="TextBox 6">
            <a:extLst>
              <a:ext uri="{FF2B5EF4-FFF2-40B4-BE49-F238E27FC236}">
                <a16:creationId xmlns:a16="http://schemas.microsoft.com/office/drawing/2014/main" id="{1A25493C-395E-9185-8879-E1C3C944E37F}"/>
              </a:ext>
            </a:extLst>
          </p:cNvPr>
          <p:cNvSpPr txBox="1"/>
          <p:nvPr/>
        </p:nvSpPr>
        <p:spPr>
          <a:xfrm>
            <a:off x="9210576" y="2842578"/>
            <a:ext cx="617838" cy="523220"/>
          </a:xfrm>
          <a:prstGeom prst="rect">
            <a:avLst/>
          </a:prstGeom>
          <a:noFill/>
        </p:spPr>
        <p:txBody>
          <a:bodyPr wrap="square" rtlCol="0">
            <a:spAutoFit/>
          </a:bodyPr>
          <a:lstStyle/>
          <a:p>
            <a:r>
              <a:rPr lang="en-GB" sz="2800" dirty="0">
                <a:solidFill>
                  <a:schemeClr val="bg1"/>
                </a:solidFill>
              </a:rPr>
              <a:t>B</a:t>
            </a:r>
          </a:p>
        </p:txBody>
      </p:sp>
      <p:sp>
        <p:nvSpPr>
          <p:cNvPr id="8" name="TextBox 7">
            <a:extLst>
              <a:ext uri="{FF2B5EF4-FFF2-40B4-BE49-F238E27FC236}">
                <a16:creationId xmlns:a16="http://schemas.microsoft.com/office/drawing/2014/main" id="{9AE9F44B-7C8D-9B56-99D2-9FBDA6E2801A}"/>
              </a:ext>
            </a:extLst>
          </p:cNvPr>
          <p:cNvSpPr txBox="1"/>
          <p:nvPr/>
        </p:nvSpPr>
        <p:spPr>
          <a:xfrm>
            <a:off x="7498154" y="3773603"/>
            <a:ext cx="617838" cy="1200329"/>
          </a:xfrm>
          <a:prstGeom prst="rect">
            <a:avLst/>
          </a:prstGeom>
          <a:noFill/>
        </p:spPr>
        <p:txBody>
          <a:bodyPr wrap="square" rtlCol="0">
            <a:spAutoFit/>
          </a:bodyPr>
          <a:lstStyle/>
          <a:p>
            <a:r>
              <a:rPr lang="en-GB" sz="7200" dirty="0">
                <a:solidFill>
                  <a:schemeClr val="bg1"/>
                </a:solidFill>
              </a:rPr>
              <a:t>?</a:t>
            </a:r>
          </a:p>
        </p:txBody>
      </p:sp>
      <p:sp>
        <p:nvSpPr>
          <p:cNvPr id="15" name="TextBox 14">
            <a:extLst>
              <a:ext uri="{FF2B5EF4-FFF2-40B4-BE49-F238E27FC236}">
                <a16:creationId xmlns:a16="http://schemas.microsoft.com/office/drawing/2014/main" id="{A39F2DBD-5EB3-B511-E49D-5B5C08253596}"/>
              </a:ext>
            </a:extLst>
          </p:cNvPr>
          <p:cNvSpPr txBox="1"/>
          <p:nvPr/>
        </p:nvSpPr>
        <p:spPr>
          <a:xfrm>
            <a:off x="6054510" y="2462963"/>
            <a:ext cx="617838" cy="523220"/>
          </a:xfrm>
          <a:prstGeom prst="rect">
            <a:avLst/>
          </a:prstGeom>
          <a:noFill/>
        </p:spPr>
        <p:txBody>
          <a:bodyPr wrap="square" rtlCol="0">
            <a:spAutoFit/>
          </a:bodyPr>
          <a:lstStyle/>
          <a:p>
            <a:r>
              <a:rPr lang="en-GB" sz="2800" dirty="0">
                <a:solidFill>
                  <a:schemeClr val="bg1"/>
                </a:solidFill>
              </a:rPr>
              <a:t>B</a:t>
            </a:r>
          </a:p>
        </p:txBody>
      </p:sp>
      <p:pic>
        <p:nvPicPr>
          <p:cNvPr id="9" name="Picture 8">
            <a:extLst>
              <a:ext uri="{FF2B5EF4-FFF2-40B4-BE49-F238E27FC236}">
                <a16:creationId xmlns:a16="http://schemas.microsoft.com/office/drawing/2014/main" id="{042F1A10-69AE-2435-9CAF-D37827D85139}"/>
              </a:ext>
            </a:extLst>
          </p:cNvPr>
          <p:cNvPicPr>
            <a:picLocks noChangeAspect="1"/>
          </p:cNvPicPr>
          <p:nvPr/>
        </p:nvPicPr>
        <p:blipFill>
          <a:blip r:embed="rId2"/>
          <a:stretch>
            <a:fillRect/>
          </a:stretch>
        </p:blipFill>
        <p:spPr>
          <a:xfrm>
            <a:off x="6050490" y="728663"/>
            <a:ext cx="6141510" cy="5472632"/>
          </a:xfrm>
          <a:prstGeom prst="rect">
            <a:avLst/>
          </a:prstGeom>
        </p:spPr>
      </p:pic>
    </p:spTree>
    <p:extLst>
      <p:ext uri="{BB962C8B-B14F-4D97-AF65-F5344CB8AC3E}">
        <p14:creationId xmlns:p14="http://schemas.microsoft.com/office/powerpoint/2010/main" val="136143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DD0-8CD2-D8BF-4A6F-D905DF148D07}"/>
              </a:ext>
            </a:extLst>
          </p:cNvPr>
          <p:cNvSpPr>
            <a:spLocks noGrp="1"/>
          </p:cNvSpPr>
          <p:nvPr>
            <p:ph type="title"/>
          </p:nvPr>
        </p:nvSpPr>
        <p:spPr/>
        <p:txBody>
          <a:bodyPr/>
          <a:lstStyle/>
          <a:p>
            <a:r>
              <a:rPr lang="en-GB" dirty="0" err="1"/>
              <a:t>Channeling</a:t>
            </a:r>
            <a:endParaRPr lang="en-GB" dirty="0"/>
          </a:p>
        </p:txBody>
      </p:sp>
      <p:sp>
        <p:nvSpPr>
          <p:cNvPr id="3" name="Text Placeholder 2">
            <a:extLst>
              <a:ext uri="{FF2B5EF4-FFF2-40B4-BE49-F238E27FC236}">
                <a16:creationId xmlns:a16="http://schemas.microsoft.com/office/drawing/2014/main" id="{9EF27949-4528-516E-729B-221573FAFE7A}"/>
              </a:ext>
            </a:extLst>
          </p:cNvPr>
          <p:cNvSpPr>
            <a:spLocks noGrp="1"/>
          </p:cNvSpPr>
          <p:nvPr>
            <p:ph type="body" idx="1"/>
          </p:nvPr>
        </p:nvSpPr>
        <p:spPr>
          <a:xfrm>
            <a:off x="838200" y="1825625"/>
            <a:ext cx="4964084" cy="4351338"/>
          </a:xfrm>
        </p:spPr>
        <p:txBody>
          <a:bodyPr/>
          <a:lstStyle/>
          <a:p>
            <a:pPr marL="114300" indent="0">
              <a:buNone/>
            </a:pPr>
            <a:r>
              <a:rPr lang="en-GB" dirty="0" err="1"/>
              <a:t>positie</a:t>
            </a:r>
            <a:r>
              <a:rPr lang="en-GB" dirty="0"/>
              <a:t> en </a:t>
            </a:r>
            <a:r>
              <a:rPr lang="en-GB" dirty="0" err="1"/>
              <a:t>oriëntatie</a:t>
            </a:r>
            <a:r>
              <a:rPr lang="en-GB" dirty="0"/>
              <a:t> </a:t>
            </a:r>
            <a:r>
              <a:rPr lang="en-GB" dirty="0" err="1"/>
              <a:t>lichaam</a:t>
            </a:r>
            <a:r>
              <a:rPr lang="en-GB" dirty="0"/>
              <a:t> </a:t>
            </a:r>
            <a:r>
              <a:rPr lang="en-GB" dirty="0" err="1"/>
              <a:t>zijn</a:t>
            </a:r>
            <a:r>
              <a:rPr lang="en-GB" dirty="0"/>
              <a:t> </a:t>
            </a:r>
            <a:r>
              <a:rPr lang="en-GB" dirty="0" err="1"/>
              <a:t>essentieel</a:t>
            </a:r>
            <a:r>
              <a:rPr lang="en-GB" dirty="0"/>
              <a:t>!</a:t>
            </a:r>
          </a:p>
        </p:txBody>
      </p:sp>
      <p:pic>
        <p:nvPicPr>
          <p:cNvPr id="13" name="Picture 12">
            <a:extLst>
              <a:ext uri="{FF2B5EF4-FFF2-40B4-BE49-F238E27FC236}">
                <a16:creationId xmlns:a16="http://schemas.microsoft.com/office/drawing/2014/main" id="{65BA8527-318F-A361-CF1D-F226B183FE74}"/>
              </a:ext>
            </a:extLst>
          </p:cNvPr>
          <p:cNvPicPr>
            <a:picLocks noChangeAspect="1"/>
          </p:cNvPicPr>
          <p:nvPr/>
        </p:nvPicPr>
        <p:blipFill>
          <a:blip r:embed="rId2"/>
          <a:stretch>
            <a:fillRect/>
          </a:stretch>
        </p:blipFill>
        <p:spPr>
          <a:xfrm>
            <a:off x="9369103" y="1388845"/>
            <a:ext cx="2152950" cy="3734321"/>
          </a:xfrm>
          <a:prstGeom prst="rect">
            <a:avLst/>
          </a:prstGeom>
        </p:spPr>
      </p:pic>
      <p:pic>
        <p:nvPicPr>
          <p:cNvPr id="19" name="Picture 18">
            <a:extLst>
              <a:ext uri="{FF2B5EF4-FFF2-40B4-BE49-F238E27FC236}">
                <a16:creationId xmlns:a16="http://schemas.microsoft.com/office/drawing/2014/main" id="{2292D721-2311-DC0F-0C23-22B73F71E242}"/>
              </a:ext>
            </a:extLst>
          </p:cNvPr>
          <p:cNvPicPr>
            <a:picLocks noChangeAspect="1"/>
          </p:cNvPicPr>
          <p:nvPr/>
        </p:nvPicPr>
        <p:blipFill>
          <a:blip r:embed="rId3"/>
          <a:stretch>
            <a:fillRect/>
          </a:stretch>
        </p:blipFill>
        <p:spPr>
          <a:xfrm>
            <a:off x="6510066" y="1407275"/>
            <a:ext cx="2189091" cy="3651894"/>
          </a:xfrm>
          <a:prstGeom prst="rect">
            <a:avLst/>
          </a:prstGeom>
        </p:spPr>
      </p:pic>
      <p:sp>
        <p:nvSpPr>
          <p:cNvPr id="20" name="Multiplication Sign 19">
            <a:extLst>
              <a:ext uri="{FF2B5EF4-FFF2-40B4-BE49-F238E27FC236}">
                <a16:creationId xmlns:a16="http://schemas.microsoft.com/office/drawing/2014/main" id="{580B90EB-5BA7-2900-1644-D648834E98A5}"/>
              </a:ext>
            </a:extLst>
          </p:cNvPr>
          <p:cNvSpPr/>
          <p:nvPr/>
        </p:nvSpPr>
        <p:spPr>
          <a:xfrm>
            <a:off x="7747461" y="-182880"/>
            <a:ext cx="5353397" cy="6533803"/>
          </a:xfrm>
          <a:prstGeom prst="mathMultiply">
            <a:avLst>
              <a:gd name="adj1" fmla="val 4178"/>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2365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504D"/>
              </a:buClr>
              <a:buSzPts val="4400"/>
              <a:buFont typeface="Calibri"/>
              <a:buNone/>
            </a:pPr>
            <a:r>
              <a:rPr lang="en-GB" dirty="0" err="1"/>
              <a:t>Verdedigend</a:t>
            </a:r>
            <a:r>
              <a:rPr lang="en-GB" dirty="0"/>
              <a:t> </a:t>
            </a:r>
            <a:r>
              <a:rPr lang="en-GB" dirty="0" err="1"/>
              <a:t>raamwerk</a:t>
            </a:r>
            <a:r>
              <a:rPr lang="en-GB" dirty="0"/>
              <a:t>: de 4 V’s</a:t>
            </a:r>
            <a:endParaRPr dirty="0"/>
          </a:p>
        </p:txBody>
      </p:sp>
      <p:graphicFrame>
        <p:nvGraphicFramePr>
          <p:cNvPr id="2" name="Diagram 1">
            <a:extLst>
              <a:ext uri="{FF2B5EF4-FFF2-40B4-BE49-F238E27FC236}">
                <a16:creationId xmlns:a16="http://schemas.microsoft.com/office/drawing/2014/main" id="{2F90FCC3-C32C-4E2B-5DA0-4164C47D036E}"/>
              </a:ext>
            </a:extLst>
          </p:cNvPr>
          <p:cNvGraphicFramePr/>
          <p:nvPr>
            <p:extLst>
              <p:ext uri="{D42A27DB-BD31-4B8C-83A1-F6EECF244321}">
                <p14:modId xmlns:p14="http://schemas.microsoft.com/office/powerpoint/2010/main" val="512157376"/>
              </p:ext>
            </p:extLst>
          </p:nvPr>
        </p:nvGraphicFramePr>
        <p:xfrm>
          <a:off x="7750629" y="1458685"/>
          <a:ext cx="4005942" cy="4049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7BC81254-79AC-609B-697C-EDE991DD48F6}"/>
              </a:ext>
            </a:extLst>
          </p:cNvPr>
          <p:cNvSpPr>
            <a:spLocks noGrp="1"/>
          </p:cNvSpPr>
          <p:nvPr>
            <p:ph type="body" idx="1"/>
          </p:nvPr>
        </p:nvSpPr>
        <p:spPr>
          <a:xfrm>
            <a:off x="838200" y="1825625"/>
            <a:ext cx="7913914" cy="4351338"/>
          </a:xfrm>
        </p:spPr>
        <p:txBody>
          <a:bodyPr/>
          <a:lstStyle/>
          <a:p>
            <a:r>
              <a:rPr lang="en-GB" dirty="0" err="1"/>
              <a:t>verdediging</a:t>
            </a:r>
            <a:r>
              <a:rPr lang="en-GB" dirty="0"/>
              <a:t> </a:t>
            </a:r>
            <a:r>
              <a:rPr lang="en-GB" dirty="0" err="1"/>
              <a:t>verloopt</a:t>
            </a:r>
            <a:r>
              <a:rPr lang="en-GB" dirty="0"/>
              <a:t> in 4 </a:t>
            </a:r>
            <a:r>
              <a:rPr lang="en-GB" dirty="0" err="1"/>
              <a:t>fases</a:t>
            </a:r>
            <a:endParaRPr lang="en-GB" dirty="0"/>
          </a:p>
          <a:p>
            <a:r>
              <a:rPr lang="en-GB" dirty="0" err="1"/>
              <a:t>afhankelijk</a:t>
            </a:r>
            <a:r>
              <a:rPr lang="en-GB" dirty="0"/>
              <a:t> van </a:t>
            </a:r>
            <a:r>
              <a:rPr lang="en-GB" dirty="0" err="1"/>
              <a:t>situatie</a:t>
            </a:r>
            <a:r>
              <a:rPr lang="en-GB" dirty="0"/>
              <a:t> -&gt; </a:t>
            </a:r>
            <a:r>
              <a:rPr lang="en-GB" dirty="0" err="1"/>
              <a:t>kiezen</a:t>
            </a:r>
            <a:r>
              <a:rPr lang="en-GB" dirty="0"/>
              <a:t> </a:t>
            </a:r>
            <a:r>
              <a:rPr lang="en-GB" dirty="0" err="1"/>
              <a:t>welke</a:t>
            </a:r>
            <a:r>
              <a:rPr lang="en-GB" dirty="0"/>
              <a:t> van de 4</a:t>
            </a:r>
          </a:p>
        </p:txBody>
      </p:sp>
    </p:spTree>
    <p:extLst>
      <p:ext uri="{BB962C8B-B14F-4D97-AF65-F5344CB8AC3E}">
        <p14:creationId xmlns:p14="http://schemas.microsoft.com/office/powerpoint/2010/main" val="120408806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5222</Words>
  <Application>Microsoft Office PowerPoint</Application>
  <PresentationFormat>Widescreen</PresentationFormat>
  <Paragraphs>810</Paragraphs>
  <Slides>112</Slides>
  <Notes>99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112</vt:i4>
      </vt:variant>
    </vt:vector>
  </HeadingPairs>
  <TitlesOfParts>
    <vt:vector size="118" baseType="lpstr">
      <vt:lpstr>Arial</vt:lpstr>
      <vt:lpstr>Calibri</vt:lpstr>
      <vt:lpstr>Calibri Light</vt:lpstr>
      <vt:lpstr>Courier New</vt:lpstr>
      <vt:lpstr>Noto Sans Symbols</vt:lpstr>
      <vt:lpstr>Office Theme</vt:lpstr>
      <vt:lpstr>Coachmap bovenbouw</vt:lpstr>
      <vt:lpstr>Inhoudstafel</vt:lpstr>
      <vt:lpstr>Het veld</vt:lpstr>
      <vt:lpstr>Het veld</vt:lpstr>
      <vt:lpstr>Enkele spelregels</vt:lpstr>
      <vt:lpstr>Bal buiten het speelveld</vt:lpstr>
      <vt:lpstr>Wanneer is de bal buiten?</vt:lpstr>
      <vt:lpstr>Bal buiten het speelveld</vt:lpstr>
      <vt:lpstr>Bal buiten – speciaal geval</vt:lpstr>
      <vt:lpstr>De belangrijkste overtredingen</vt:lpstr>
      <vt:lpstr>Overtredingen - 3 zones</vt:lpstr>
      <vt:lpstr>Overtredingen - 3 zones (aanvalsfase)</vt:lpstr>
      <vt:lpstr>3 zones: fout van verdediger - gevolg na overtreding</vt:lpstr>
      <vt:lpstr>3 zones: fout van verdediger - het nemen van de vrije slag door aanvaller</vt:lpstr>
      <vt:lpstr>Voordeel-regel</vt:lpstr>
      <vt:lpstr>Twee soorten 5-m regels</vt:lpstr>
      <vt:lpstr>Tegenstander steeds 5m afstand bij vrije slag</vt:lpstr>
      <vt:lpstr>Vrijeslag in de 23m zone – 5m regel</vt:lpstr>
      <vt:lpstr>2.5. Vrijeslag buiten de 23m zone – mag in de  cirkel</vt:lpstr>
      <vt:lpstr>PC</vt:lpstr>
      <vt:lpstr>PC</vt:lpstr>
      <vt:lpstr>PC</vt:lpstr>
      <vt:lpstr>Extra oefenen -&gt; Drillster</vt:lpstr>
      <vt:lpstr>Scheidsrechters</vt:lpstr>
      <vt:lpstr>Veld in 2 gelijke driehoeken</vt:lpstr>
      <vt:lpstr>Wie mag waar fluiten?</vt:lpstr>
      <vt:lpstr>Looplijnen</vt:lpstr>
      <vt:lpstr>Straf kaarten</vt:lpstr>
      <vt:lpstr>Tips en afspraken</vt:lpstr>
      <vt:lpstr>Kapitein</vt:lpstr>
      <vt:lpstr>Kapitein</vt:lpstr>
      <vt:lpstr>Teammanager  +  coach  = golden duo</vt:lpstr>
      <vt:lpstr>Teammanager - taken</vt:lpstr>
      <vt:lpstr>Teammanager – uitstel van een wedstrijd</vt:lpstr>
      <vt:lpstr>Teammanager – wedstrijdblad</vt:lpstr>
      <vt:lpstr>Teammanager – wedstrijdblad toegang</vt:lpstr>
      <vt:lpstr>Teammanager – wedstrijdblad personen</vt:lpstr>
      <vt:lpstr>Coach – vóór wedstrijd</vt:lpstr>
      <vt:lpstr>Coach – tijdens wedstrijd</vt:lpstr>
      <vt:lpstr>Coach – nà wedstrijd</vt:lpstr>
      <vt:lpstr>Coach – wissels</vt:lpstr>
      <vt:lpstr>Wij zijn het voorbeeld!</vt:lpstr>
      <vt:lpstr>Belang van fair play</vt:lpstr>
      <vt:lpstr>De manager  als rolmodel</vt:lpstr>
      <vt:lpstr>Positief voorbeeld: Coach</vt:lpstr>
      <vt:lpstr>Positief voorbeeld: Trainer  </vt:lpstr>
      <vt:lpstr>Overtal - leidraad</vt:lpstr>
      <vt:lpstr>Overtal – algemene regel</vt:lpstr>
      <vt:lpstr>Overtal – meer in detail</vt:lpstr>
      <vt:lpstr>Opwarming</vt:lpstr>
      <vt:lpstr>Opwarming</vt:lpstr>
      <vt:lpstr>Opwarming: deel 1</vt:lpstr>
      <vt:lpstr>Opwarming: deel 1 (5 min)</vt:lpstr>
      <vt:lpstr>Opwarming: deel 2 – lange passen (5 min)</vt:lpstr>
      <vt:lpstr>Opwarming : deel 3 – wedstijdje (5 min)</vt:lpstr>
      <vt:lpstr>Opwarming Keeper deel 3</vt:lpstr>
      <vt:lpstr>Coach benodigdheden</vt:lpstr>
      <vt:lpstr>Coach benodigdheden</vt:lpstr>
      <vt:lpstr>Tactics - basics</vt:lpstr>
      <vt:lpstr>Tackle back</vt:lpstr>
      <vt:lpstr>Zwakke kant tegenstander = zijn linkerkant</vt:lpstr>
      <vt:lpstr>Guard</vt:lpstr>
      <vt:lpstr>Wissel van kant</vt:lpstr>
      <vt:lpstr>Wissel van kant</vt:lpstr>
      <vt:lpstr>Verdedigen volgens ‘platte-driehoek’</vt:lpstr>
      <vt:lpstr>Platte driehoek</vt:lpstr>
      <vt:lpstr>Platte driehoek</vt:lpstr>
      <vt:lpstr>Platte driehoek</vt:lpstr>
      <vt:lpstr>Verdedigen volgens ‘platte-driehoek’</vt:lpstr>
      <vt:lpstr>Platte driehoek</vt:lpstr>
      <vt:lpstr>Opstelling</vt:lpstr>
      <vt:lpstr>Voorbeeld: 4-3-3 libero</vt:lpstr>
      <vt:lpstr>Voorbeeld: 4-3-3 libero</vt:lpstr>
      <vt:lpstr>Verdedigers: 2,3,4 en 5</vt:lpstr>
      <vt:lpstr>Middenvelders: 6, 7 en 8</vt:lpstr>
      <vt:lpstr>Aanvallers: 9, 10 en 11</vt:lpstr>
      <vt:lpstr>Basisstrategie aanval</vt:lpstr>
      <vt:lpstr>Opbouw aanval: respecteer zones</vt:lpstr>
      <vt:lpstr>Opbouw aanval: voorkeur rechts</vt:lpstr>
      <vt:lpstr>Vermijd de hoeken</vt:lpstr>
      <vt:lpstr>Aanvaller bij de goal (2de paal)</vt:lpstr>
      <vt:lpstr>Aanval rechts in cirkel</vt:lpstr>
      <vt:lpstr>Aanval langs links: standaard opstelling</vt:lpstr>
      <vt:lpstr>Aanval links: wat zijn de opties?</vt:lpstr>
      <vt:lpstr>Aanval langs links: hoek vermijden</vt:lpstr>
      <vt:lpstr>Aanval langs links: optie 1 -&gt; guard</vt:lpstr>
      <vt:lpstr>Aanval langs links: optie 2</vt:lpstr>
      <vt:lpstr>Dégagé  - ‘muurtje’</vt:lpstr>
      <vt:lpstr>Verdediging</vt:lpstr>
      <vt:lpstr>Hotline</vt:lpstr>
      <vt:lpstr>Hotline</vt:lpstr>
      <vt:lpstr>Hotline – opletten!</vt:lpstr>
      <vt:lpstr>Channeling</vt:lpstr>
      <vt:lpstr>DON’T DO (1)</vt:lpstr>
      <vt:lpstr>DON’T DO (2)</vt:lpstr>
      <vt:lpstr>Oplossing = Channeling (fase1)</vt:lpstr>
      <vt:lpstr>Channeling (fase2)</vt:lpstr>
      <vt:lpstr>Channeling</vt:lpstr>
      <vt:lpstr>Verdedigend raamwerk: de 4 V’s</vt:lpstr>
      <vt:lpstr>Verdedigend raamwerk - VERTRAAG</vt:lpstr>
      <vt:lpstr>Verdedigend raamwerk - VERHINDER</vt:lpstr>
      <vt:lpstr>Verdedigend raamwerk - VERSTOOR</vt:lpstr>
      <vt:lpstr>Verdedigend raamwerk - VERWIJDER</vt:lpstr>
      <vt:lpstr>Vier 4V’s en positie</vt:lpstr>
      <vt:lpstr>PC</vt:lpstr>
      <vt:lpstr>PC - aanvallers variant 1: shot op doel</vt:lpstr>
      <vt:lpstr>PC - aanvallers variant 2: uitwijken langs rechts</vt:lpstr>
      <vt:lpstr>PC - aanvallers variant 3: uitwijken langs links</vt:lpstr>
      <vt:lpstr>PC - aanvallers variant 4: korte pas</vt:lpstr>
      <vt:lpstr>PC - verdedigers strategie</vt:lpstr>
      <vt:lpstr>begrippenlijst</vt:lpstr>
      <vt:lpstr>Veel succes!!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Coachmap bovenbouw</dc:title>
  <dc:creator>Johan Duyck</dc:creator>
  <cp:lastModifiedBy>Johan Duyck</cp:lastModifiedBy>
  <cp:revision>9</cp:revision>
  <cp:lastPrinted>2024-03-01T12:01:07Z</cp:lastPrinted>
  <dcterms:created xsi:type="dcterms:W3CDTF">2022-10-28T12:05:51Z</dcterms:created>
  <dcterms:modified xsi:type="dcterms:W3CDTF">2024-03-01T12:02:03Z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bd419f-33b1-4721-99ce-135fcb16684a_Enabled">
    <vt:lpwstr>true</vt:lpwstr>
  </property>
  <property fmtid="{D5CDD505-2E9C-101B-9397-08002B2CF9AE}" pid="3" name="MSIP_Label_d8bd419f-33b1-4721-99ce-135fcb16684a_SetDate">
    <vt:lpwstr>2023-10-27T16:56:11Z</vt:lpwstr>
  </property>
  <property fmtid="{D5CDD505-2E9C-101B-9397-08002B2CF9AE}" pid="4" name="MSIP_Label_d8bd419f-33b1-4721-99ce-135fcb16684a_Method">
    <vt:lpwstr>Privileged</vt:lpwstr>
  </property>
  <property fmtid="{D5CDD505-2E9C-101B-9397-08002B2CF9AE}" pid="5" name="MSIP_Label_d8bd419f-33b1-4721-99ce-135fcb16684a_Name">
    <vt:lpwstr>Public Information</vt:lpwstr>
  </property>
  <property fmtid="{D5CDD505-2E9C-101B-9397-08002B2CF9AE}" pid="6" name="MSIP_Label_d8bd419f-33b1-4721-99ce-135fcb16684a_SiteId">
    <vt:lpwstr>6bf0cd58-ceef-4562-b1b7-c1602ea60d67</vt:lpwstr>
  </property>
  <property fmtid="{D5CDD505-2E9C-101B-9397-08002B2CF9AE}" pid="7" name="MSIP_Label_d8bd419f-33b1-4721-99ce-135fcb16684a_ActionId">
    <vt:lpwstr>e3b4a6ed-b8d4-4410-a3a2-e28f5e85427d</vt:lpwstr>
  </property>
  <property fmtid="{D5CDD505-2E9C-101B-9397-08002B2CF9AE}" pid="8" name="MSIP_Label_d8bd419f-33b1-4721-99ce-135fcb16684a_ContentBits">
    <vt:lpwstr>0</vt:lpwstr>
  </property>
</Properties>
</file>