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68" r:id="rId17"/>
    <p:sldId id="369" r:id="rId18"/>
    <p:sldId id="376" r:id="rId19"/>
    <p:sldId id="377" r:id="rId20"/>
    <p:sldId id="271" r:id="rId21"/>
    <p:sldId id="272" r:id="rId22"/>
    <p:sldId id="273" r:id="rId23"/>
    <p:sldId id="274" r:id="rId24"/>
    <p:sldId id="358" r:id="rId25"/>
    <p:sldId id="357" r:id="rId26"/>
    <p:sldId id="356" r:id="rId27"/>
    <p:sldId id="352" r:id="rId28"/>
    <p:sldId id="275" r:id="rId29"/>
    <p:sldId id="276" r:id="rId30"/>
    <p:sldId id="290" r:id="rId31"/>
    <p:sldId id="291" r:id="rId32"/>
    <p:sldId id="292" r:id="rId33"/>
    <p:sldId id="277" r:id="rId34"/>
    <p:sldId id="278" r:id="rId35"/>
    <p:sldId id="279" r:id="rId36"/>
    <p:sldId id="280" r:id="rId37"/>
    <p:sldId id="293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hv7MUaX2AzOUCJ5icv7N4pl8R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0A4236-08DE-4DC5-BC12-B3DE4067FB5E}" v="59" dt="2024-03-01T11:44:05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94719"/>
  </p:normalViewPr>
  <p:slideViewPr>
    <p:cSldViewPr snapToGrid="0">
      <p:cViewPr varScale="1">
        <p:scale>
          <a:sx n="101" d="100"/>
          <a:sy n="101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5EA2FE-3B6E-4005-9B4D-2E553BEA217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4B46DC6-6332-451C-95C8-20905D1C6B3C}">
      <dgm:prSet/>
      <dgm:spPr/>
      <dgm:t>
        <a:bodyPr/>
        <a:lstStyle/>
        <a:p>
          <a:r>
            <a:rPr lang="en-US" dirty="0"/>
            <a:t>Coaching is </a:t>
          </a:r>
          <a:r>
            <a:rPr lang="en-US" dirty="0" err="1"/>
            <a:t>voor</a:t>
          </a:r>
          <a:r>
            <a:rPr lang="en-US" dirty="0"/>
            <a:t> de coach, </a:t>
          </a:r>
          <a:r>
            <a:rPr lang="en-US" dirty="0" err="1"/>
            <a:t>aanmoediging</a:t>
          </a:r>
          <a:r>
            <a:rPr lang="en-US" dirty="0"/>
            <a:t> </a:t>
          </a:r>
          <a:r>
            <a:rPr lang="en-US" dirty="0" err="1"/>
            <a:t>voor</a:t>
          </a:r>
          <a:r>
            <a:rPr lang="en-US" dirty="0"/>
            <a:t> </a:t>
          </a:r>
          <a:r>
            <a:rPr lang="en-US" dirty="0" err="1">
              <a:latin typeface="Calibri Light" panose="020F0302020204030204"/>
            </a:rPr>
            <a:t>iedereen</a:t>
          </a:r>
          <a:endParaRPr lang="en-US" dirty="0" err="1"/>
        </a:p>
      </dgm:t>
    </dgm:pt>
    <dgm:pt modelId="{301FC132-A7FD-4591-B246-8FAF3A8B6F09}" type="parTrans" cxnId="{869EEB43-D0D0-4EB5-A445-D50953EA773C}">
      <dgm:prSet/>
      <dgm:spPr/>
      <dgm:t>
        <a:bodyPr/>
        <a:lstStyle/>
        <a:p>
          <a:endParaRPr lang="en-US"/>
        </a:p>
      </dgm:t>
    </dgm:pt>
    <dgm:pt modelId="{3ED060B9-2A33-42B3-B94D-667CE16F8E3F}" type="sibTrans" cxnId="{869EEB43-D0D0-4EB5-A445-D50953EA773C}">
      <dgm:prSet/>
      <dgm:spPr/>
      <dgm:t>
        <a:bodyPr/>
        <a:lstStyle/>
        <a:p>
          <a:endParaRPr lang="en-US"/>
        </a:p>
      </dgm:t>
    </dgm:pt>
    <dgm:pt modelId="{9B825922-3A16-4E8F-BDC2-05B058F91705}">
      <dgm:prSet/>
      <dgm:spPr/>
      <dgm:t>
        <a:bodyPr/>
        <a:lstStyle/>
        <a:p>
          <a:r>
            <a:rPr lang="en-US" dirty="0" err="1"/>
            <a:t>Voorbeeldfunctie</a:t>
          </a:r>
          <a:r>
            <a:rPr lang="en-US" dirty="0"/>
            <a:t> van Fair Play </a:t>
          </a:r>
          <a:r>
            <a:rPr lang="en-US" dirty="0" err="1"/>
            <a:t>naar</a:t>
          </a:r>
          <a:r>
            <a:rPr lang="en-US" dirty="0"/>
            <a:t> de supporters toe</a:t>
          </a:r>
        </a:p>
      </dgm:t>
    </dgm:pt>
    <dgm:pt modelId="{01CE9BA1-DF8E-4108-BDAF-D26065106BD4}" type="parTrans" cxnId="{7A4C77F8-850E-4712-B94F-C115A7E5E4CB}">
      <dgm:prSet/>
      <dgm:spPr/>
      <dgm:t>
        <a:bodyPr/>
        <a:lstStyle/>
        <a:p>
          <a:endParaRPr lang="en-US"/>
        </a:p>
      </dgm:t>
    </dgm:pt>
    <dgm:pt modelId="{7BB1397F-DA3D-48C1-9916-981166AF3860}" type="sibTrans" cxnId="{7A4C77F8-850E-4712-B94F-C115A7E5E4CB}">
      <dgm:prSet/>
      <dgm:spPr/>
      <dgm:t>
        <a:bodyPr/>
        <a:lstStyle/>
        <a:p>
          <a:endParaRPr lang="en-US"/>
        </a:p>
      </dgm:t>
    </dgm:pt>
    <dgm:pt modelId="{A1FB82E7-F0CC-4457-B82C-49F15EDE1AEA}">
      <dgm:prSet/>
      <dgm:spPr/>
      <dgm:t>
        <a:bodyPr/>
        <a:lstStyle/>
        <a:p>
          <a:r>
            <a:rPr lang="en-US" dirty="0" err="1"/>
            <a:t>Bemiddelend</a:t>
          </a:r>
          <a:r>
            <a:rPr lang="en-US" dirty="0"/>
            <a:t> </a:t>
          </a:r>
          <a:r>
            <a:rPr lang="en-US" dirty="0" err="1"/>
            <a:t>bij</a:t>
          </a:r>
          <a:r>
            <a:rPr lang="en-US" dirty="0"/>
            <a:t> conflict </a:t>
          </a:r>
          <a:r>
            <a:rPr lang="en-US" dirty="0" err="1"/>
            <a:t>tussen</a:t>
          </a:r>
          <a:r>
            <a:rPr lang="en-US" dirty="0"/>
            <a:t> </a:t>
          </a:r>
          <a:r>
            <a:rPr lang="en-US" dirty="0" err="1"/>
            <a:t>spelers</a:t>
          </a:r>
          <a:r>
            <a:rPr lang="en-US" dirty="0"/>
            <a:t>/coach</a:t>
          </a:r>
        </a:p>
      </dgm:t>
    </dgm:pt>
    <dgm:pt modelId="{8582FF24-9D2F-4F48-9A31-4923D7332043}" type="parTrans" cxnId="{888C2A70-D651-4E87-A245-C60D5AE10EB3}">
      <dgm:prSet/>
      <dgm:spPr/>
      <dgm:t>
        <a:bodyPr/>
        <a:lstStyle/>
        <a:p>
          <a:endParaRPr lang="en-US"/>
        </a:p>
      </dgm:t>
    </dgm:pt>
    <dgm:pt modelId="{9F72B6ED-2CC4-4030-B669-1F4ADBA272DB}" type="sibTrans" cxnId="{888C2A70-D651-4E87-A245-C60D5AE10EB3}">
      <dgm:prSet/>
      <dgm:spPr/>
      <dgm:t>
        <a:bodyPr/>
        <a:lstStyle/>
        <a:p>
          <a:endParaRPr lang="en-US"/>
        </a:p>
      </dgm:t>
    </dgm:pt>
    <dgm:pt modelId="{7CABB9EF-1B0D-4ACF-8C94-40D2E2C5019D}">
      <dgm:prSet/>
      <dgm:spPr/>
      <dgm:t>
        <a:bodyPr/>
        <a:lstStyle/>
        <a:p>
          <a:r>
            <a:rPr lang="en-US" dirty="0" err="1"/>
            <a:t>Ondersteunend</a:t>
          </a:r>
          <a:r>
            <a:rPr lang="en-US" dirty="0"/>
            <a:t> </a:t>
          </a:r>
          <a:r>
            <a:rPr lang="en-US" dirty="0" err="1"/>
            <a:t>voor</a:t>
          </a:r>
          <a:r>
            <a:rPr lang="en-US" dirty="0"/>
            <a:t> alle </a:t>
          </a:r>
          <a:r>
            <a:rPr lang="en-US" dirty="0" err="1"/>
            <a:t>betrokkenen</a:t>
          </a:r>
        </a:p>
      </dgm:t>
    </dgm:pt>
    <dgm:pt modelId="{CC3E870B-0388-4057-9EA2-D50E438D2E83}" type="parTrans" cxnId="{45748108-4F5C-46FA-9902-7DD483051885}">
      <dgm:prSet/>
      <dgm:spPr/>
      <dgm:t>
        <a:bodyPr/>
        <a:lstStyle/>
        <a:p>
          <a:endParaRPr lang="en-US"/>
        </a:p>
      </dgm:t>
    </dgm:pt>
    <dgm:pt modelId="{B8FB20F1-ED21-43A1-B890-073EDDAEFC3C}" type="sibTrans" cxnId="{45748108-4F5C-46FA-9902-7DD483051885}">
      <dgm:prSet/>
      <dgm:spPr/>
      <dgm:t>
        <a:bodyPr/>
        <a:lstStyle/>
        <a:p>
          <a:endParaRPr lang="en-US"/>
        </a:p>
      </dgm:t>
    </dgm:pt>
    <dgm:pt modelId="{BB916DA1-354E-4CC9-9F60-7353E85EF082}" type="pres">
      <dgm:prSet presAssocID="{5C5EA2FE-3B6E-4005-9B4D-2E553BEA2174}" presName="root" presStyleCnt="0">
        <dgm:presLayoutVars>
          <dgm:dir/>
          <dgm:resizeHandles val="exact"/>
        </dgm:presLayoutVars>
      </dgm:prSet>
      <dgm:spPr/>
    </dgm:pt>
    <dgm:pt modelId="{CCEAC3E6-3F23-4F50-A19E-645A112FE73D}" type="pres">
      <dgm:prSet presAssocID="{74B46DC6-6332-451C-95C8-20905D1C6B3C}" presName="compNode" presStyleCnt="0"/>
      <dgm:spPr/>
    </dgm:pt>
    <dgm:pt modelId="{05F96AE5-8EF7-469D-89CD-B659669D2289}" type="pres">
      <dgm:prSet presAssocID="{74B46DC6-6332-451C-95C8-20905D1C6B3C}" presName="bgRect" presStyleLbl="bgShp" presStyleIdx="0" presStyleCnt="4"/>
      <dgm:spPr/>
    </dgm:pt>
    <dgm:pt modelId="{2BF8A900-DB7D-4F30-8CC2-582BEEF73589}" type="pres">
      <dgm:prSet presAssocID="{74B46DC6-6332-451C-95C8-20905D1C6B3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623DFC65-2869-4CB2-8A58-20156332F094}" type="pres">
      <dgm:prSet presAssocID="{74B46DC6-6332-451C-95C8-20905D1C6B3C}" presName="spaceRect" presStyleCnt="0"/>
      <dgm:spPr/>
    </dgm:pt>
    <dgm:pt modelId="{FA936FE6-08D9-4EC8-A408-CEE5103DCF19}" type="pres">
      <dgm:prSet presAssocID="{74B46DC6-6332-451C-95C8-20905D1C6B3C}" presName="parTx" presStyleLbl="revTx" presStyleIdx="0" presStyleCnt="4">
        <dgm:presLayoutVars>
          <dgm:chMax val="0"/>
          <dgm:chPref val="0"/>
        </dgm:presLayoutVars>
      </dgm:prSet>
      <dgm:spPr/>
    </dgm:pt>
    <dgm:pt modelId="{0AF2204B-BB26-422E-B037-1B00159C0071}" type="pres">
      <dgm:prSet presAssocID="{3ED060B9-2A33-42B3-B94D-667CE16F8E3F}" presName="sibTrans" presStyleCnt="0"/>
      <dgm:spPr/>
    </dgm:pt>
    <dgm:pt modelId="{EEF691F6-290D-4E85-BE98-C9A381981EC0}" type="pres">
      <dgm:prSet presAssocID="{9B825922-3A16-4E8F-BDC2-05B058F91705}" presName="compNode" presStyleCnt="0"/>
      <dgm:spPr/>
    </dgm:pt>
    <dgm:pt modelId="{0ADF6D98-2035-486A-8793-44FC7AC03BA1}" type="pres">
      <dgm:prSet presAssocID="{9B825922-3A16-4E8F-BDC2-05B058F91705}" presName="bgRect" presStyleLbl="bgShp" presStyleIdx="1" presStyleCnt="4"/>
      <dgm:spPr/>
    </dgm:pt>
    <dgm:pt modelId="{BF988215-A203-42FB-9479-B4D612793732}" type="pres">
      <dgm:prSet presAssocID="{9B825922-3A16-4E8F-BDC2-05B058F9170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cer"/>
        </a:ext>
      </dgm:extLst>
    </dgm:pt>
    <dgm:pt modelId="{91F2A3FD-32DE-4BFE-A16F-1AEF66EF33F0}" type="pres">
      <dgm:prSet presAssocID="{9B825922-3A16-4E8F-BDC2-05B058F91705}" presName="spaceRect" presStyleCnt="0"/>
      <dgm:spPr/>
    </dgm:pt>
    <dgm:pt modelId="{D773ED7F-9943-40BC-A805-9821809330BB}" type="pres">
      <dgm:prSet presAssocID="{9B825922-3A16-4E8F-BDC2-05B058F91705}" presName="parTx" presStyleLbl="revTx" presStyleIdx="1" presStyleCnt="4">
        <dgm:presLayoutVars>
          <dgm:chMax val="0"/>
          <dgm:chPref val="0"/>
        </dgm:presLayoutVars>
      </dgm:prSet>
      <dgm:spPr/>
    </dgm:pt>
    <dgm:pt modelId="{4623268A-6702-47EC-9D91-E4B0AB39EF8C}" type="pres">
      <dgm:prSet presAssocID="{7BB1397F-DA3D-48C1-9916-981166AF3860}" presName="sibTrans" presStyleCnt="0"/>
      <dgm:spPr/>
    </dgm:pt>
    <dgm:pt modelId="{731CCA10-DD99-4329-8B21-8AB4830A654D}" type="pres">
      <dgm:prSet presAssocID="{A1FB82E7-F0CC-4457-B82C-49F15EDE1AEA}" presName="compNode" presStyleCnt="0"/>
      <dgm:spPr/>
    </dgm:pt>
    <dgm:pt modelId="{B606A371-B2A8-4CA1-9171-C6E34DBC87BC}" type="pres">
      <dgm:prSet presAssocID="{A1FB82E7-F0CC-4457-B82C-49F15EDE1AEA}" presName="bgRect" presStyleLbl="bgShp" presStyleIdx="2" presStyleCnt="4"/>
      <dgm:spPr/>
    </dgm:pt>
    <dgm:pt modelId="{6FFBADDD-8B17-4519-8DE9-EEC33E7F4001}" type="pres">
      <dgm:prSet presAssocID="{A1FB82E7-F0CC-4457-B82C-49F15EDE1AE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ry Face with Solid Fill"/>
        </a:ext>
      </dgm:extLst>
    </dgm:pt>
    <dgm:pt modelId="{BA0D496C-EDCD-473A-A647-026D13E0C721}" type="pres">
      <dgm:prSet presAssocID="{A1FB82E7-F0CC-4457-B82C-49F15EDE1AEA}" presName="spaceRect" presStyleCnt="0"/>
      <dgm:spPr/>
    </dgm:pt>
    <dgm:pt modelId="{96599EA1-E293-4F6A-87A9-AF29DB5598A1}" type="pres">
      <dgm:prSet presAssocID="{A1FB82E7-F0CC-4457-B82C-49F15EDE1AEA}" presName="parTx" presStyleLbl="revTx" presStyleIdx="2" presStyleCnt="4">
        <dgm:presLayoutVars>
          <dgm:chMax val="0"/>
          <dgm:chPref val="0"/>
        </dgm:presLayoutVars>
      </dgm:prSet>
      <dgm:spPr/>
    </dgm:pt>
    <dgm:pt modelId="{B4A77B2D-04AD-4757-A555-B93DC3A220BD}" type="pres">
      <dgm:prSet presAssocID="{9F72B6ED-2CC4-4030-B669-1F4ADBA272DB}" presName="sibTrans" presStyleCnt="0"/>
      <dgm:spPr/>
    </dgm:pt>
    <dgm:pt modelId="{8D0B620B-1458-421F-9AC9-BF302EBBF02F}" type="pres">
      <dgm:prSet presAssocID="{7CABB9EF-1B0D-4ACF-8C94-40D2E2C5019D}" presName="compNode" presStyleCnt="0"/>
      <dgm:spPr/>
    </dgm:pt>
    <dgm:pt modelId="{B031AD78-BBAC-46D5-8064-3625760B3C6D}" type="pres">
      <dgm:prSet presAssocID="{7CABB9EF-1B0D-4ACF-8C94-40D2E2C5019D}" presName="bgRect" presStyleLbl="bgShp" presStyleIdx="3" presStyleCnt="4"/>
      <dgm:spPr/>
    </dgm:pt>
    <dgm:pt modelId="{B8B252A5-8CDB-45EB-8E00-7D2BA0083293}" type="pres">
      <dgm:prSet presAssocID="{7CABB9EF-1B0D-4ACF-8C94-40D2E2C5019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E7D48F5-0B73-44CE-9B7C-B694F5A6DB6A}" type="pres">
      <dgm:prSet presAssocID="{7CABB9EF-1B0D-4ACF-8C94-40D2E2C5019D}" presName="spaceRect" presStyleCnt="0"/>
      <dgm:spPr/>
    </dgm:pt>
    <dgm:pt modelId="{37777A1D-2153-43F0-89CD-DC0CC195804B}" type="pres">
      <dgm:prSet presAssocID="{7CABB9EF-1B0D-4ACF-8C94-40D2E2C5019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5748108-4F5C-46FA-9902-7DD483051885}" srcId="{5C5EA2FE-3B6E-4005-9B4D-2E553BEA2174}" destId="{7CABB9EF-1B0D-4ACF-8C94-40D2E2C5019D}" srcOrd="3" destOrd="0" parTransId="{CC3E870B-0388-4057-9EA2-D50E438D2E83}" sibTransId="{B8FB20F1-ED21-43A1-B890-073EDDAEFC3C}"/>
    <dgm:cxn modelId="{869EEB43-D0D0-4EB5-A445-D50953EA773C}" srcId="{5C5EA2FE-3B6E-4005-9B4D-2E553BEA2174}" destId="{74B46DC6-6332-451C-95C8-20905D1C6B3C}" srcOrd="0" destOrd="0" parTransId="{301FC132-A7FD-4591-B246-8FAF3A8B6F09}" sibTransId="{3ED060B9-2A33-42B3-B94D-667CE16F8E3F}"/>
    <dgm:cxn modelId="{888C2A70-D651-4E87-A245-C60D5AE10EB3}" srcId="{5C5EA2FE-3B6E-4005-9B4D-2E553BEA2174}" destId="{A1FB82E7-F0CC-4457-B82C-49F15EDE1AEA}" srcOrd="2" destOrd="0" parTransId="{8582FF24-9D2F-4F48-9A31-4923D7332043}" sibTransId="{9F72B6ED-2CC4-4030-B669-1F4ADBA272DB}"/>
    <dgm:cxn modelId="{27033B56-18E3-4F0F-9CEE-9FB63B54DD3B}" type="presOf" srcId="{9B825922-3A16-4E8F-BDC2-05B058F91705}" destId="{D773ED7F-9943-40BC-A805-9821809330BB}" srcOrd="0" destOrd="0" presId="urn:microsoft.com/office/officeart/2018/2/layout/IconVerticalSolidList"/>
    <dgm:cxn modelId="{74BE387B-96B3-48CB-A1DF-492E5E130E72}" type="presOf" srcId="{7CABB9EF-1B0D-4ACF-8C94-40D2E2C5019D}" destId="{37777A1D-2153-43F0-89CD-DC0CC195804B}" srcOrd="0" destOrd="0" presId="urn:microsoft.com/office/officeart/2018/2/layout/IconVerticalSolidList"/>
    <dgm:cxn modelId="{3DAF3CA7-62EC-4BE1-BE59-96CFFCBD3796}" type="presOf" srcId="{A1FB82E7-F0CC-4457-B82C-49F15EDE1AEA}" destId="{96599EA1-E293-4F6A-87A9-AF29DB5598A1}" srcOrd="0" destOrd="0" presId="urn:microsoft.com/office/officeart/2018/2/layout/IconVerticalSolidList"/>
    <dgm:cxn modelId="{C2824BAF-1B24-4181-9B44-BFF8EC9A9A47}" type="presOf" srcId="{74B46DC6-6332-451C-95C8-20905D1C6B3C}" destId="{FA936FE6-08D9-4EC8-A408-CEE5103DCF19}" srcOrd="0" destOrd="0" presId="urn:microsoft.com/office/officeart/2018/2/layout/IconVerticalSolidList"/>
    <dgm:cxn modelId="{284C55B1-8E83-49D4-80F4-E3C9DD9856FB}" type="presOf" srcId="{5C5EA2FE-3B6E-4005-9B4D-2E553BEA2174}" destId="{BB916DA1-354E-4CC9-9F60-7353E85EF082}" srcOrd="0" destOrd="0" presId="urn:microsoft.com/office/officeart/2018/2/layout/IconVerticalSolidList"/>
    <dgm:cxn modelId="{7A4C77F8-850E-4712-B94F-C115A7E5E4CB}" srcId="{5C5EA2FE-3B6E-4005-9B4D-2E553BEA2174}" destId="{9B825922-3A16-4E8F-BDC2-05B058F91705}" srcOrd="1" destOrd="0" parTransId="{01CE9BA1-DF8E-4108-BDAF-D26065106BD4}" sibTransId="{7BB1397F-DA3D-48C1-9916-981166AF3860}"/>
    <dgm:cxn modelId="{46C8BE05-991A-487A-8538-221BB494526F}" type="presParOf" srcId="{BB916DA1-354E-4CC9-9F60-7353E85EF082}" destId="{CCEAC3E6-3F23-4F50-A19E-645A112FE73D}" srcOrd="0" destOrd="0" presId="urn:microsoft.com/office/officeart/2018/2/layout/IconVerticalSolidList"/>
    <dgm:cxn modelId="{0227CCDB-30B1-4B6A-826F-657A176FA665}" type="presParOf" srcId="{CCEAC3E6-3F23-4F50-A19E-645A112FE73D}" destId="{05F96AE5-8EF7-469D-89CD-B659669D2289}" srcOrd="0" destOrd="0" presId="urn:microsoft.com/office/officeart/2018/2/layout/IconVerticalSolidList"/>
    <dgm:cxn modelId="{3DF3B4FF-050F-4441-9E5C-9468C464422A}" type="presParOf" srcId="{CCEAC3E6-3F23-4F50-A19E-645A112FE73D}" destId="{2BF8A900-DB7D-4F30-8CC2-582BEEF73589}" srcOrd="1" destOrd="0" presId="urn:microsoft.com/office/officeart/2018/2/layout/IconVerticalSolidList"/>
    <dgm:cxn modelId="{4B5A00A4-A3DB-415E-81BF-651F0151D539}" type="presParOf" srcId="{CCEAC3E6-3F23-4F50-A19E-645A112FE73D}" destId="{623DFC65-2869-4CB2-8A58-20156332F094}" srcOrd="2" destOrd="0" presId="urn:microsoft.com/office/officeart/2018/2/layout/IconVerticalSolidList"/>
    <dgm:cxn modelId="{66EF4958-A910-4151-9ECF-D8DD30A10BF1}" type="presParOf" srcId="{CCEAC3E6-3F23-4F50-A19E-645A112FE73D}" destId="{FA936FE6-08D9-4EC8-A408-CEE5103DCF19}" srcOrd="3" destOrd="0" presId="urn:microsoft.com/office/officeart/2018/2/layout/IconVerticalSolidList"/>
    <dgm:cxn modelId="{7B761294-C5B4-496A-8247-88F86B3BF942}" type="presParOf" srcId="{BB916DA1-354E-4CC9-9F60-7353E85EF082}" destId="{0AF2204B-BB26-422E-B037-1B00159C0071}" srcOrd="1" destOrd="0" presId="urn:microsoft.com/office/officeart/2018/2/layout/IconVerticalSolidList"/>
    <dgm:cxn modelId="{07D5749B-23D6-4980-ABD7-72A006709DA8}" type="presParOf" srcId="{BB916DA1-354E-4CC9-9F60-7353E85EF082}" destId="{EEF691F6-290D-4E85-BE98-C9A381981EC0}" srcOrd="2" destOrd="0" presId="urn:microsoft.com/office/officeart/2018/2/layout/IconVerticalSolidList"/>
    <dgm:cxn modelId="{21B0E509-0129-46C1-A1A3-97D486EA8FAE}" type="presParOf" srcId="{EEF691F6-290D-4E85-BE98-C9A381981EC0}" destId="{0ADF6D98-2035-486A-8793-44FC7AC03BA1}" srcOrd="0" destOrd="0" presId="urn:microsoft.com/office/officeart/2018/2/layout/IconVerticalSolidList"/>
    <dgm:cxn modelId="{85C97DE7-F8B6-4DB0-A68A-FF55AEB4335E}" type="presParOf" srcId="{EEF691F6-290D-4E85-BE98-C9A381981EC0}" destId="{BF988215-A203-42FB-9479-B4D612793732}" srcOrd="1" destOrd="0" presId="urn:microsoft.com/office/officeart/2018/2/layout/IconVerticalSolidList"/>
    <dgm:cxn modelId="{FFDE4506-5E43-4E74-ADBE-23E9FBC0FFDC}" type="presParOf" srcId="{EEF691F6-290D-4E85-BE98-C9A381981EC0}" destId="{91F2A3FD-32DE-4BFE-A16F-1AEF66EF33F0}" srcOrd="2" destOrd="0" presId="urn:microsoft.com/office/officeart/2018/2/layout/IconVerticalSolidList"/>
    <dgm:cxn modelId="{3B64FCB9-7FF4-42A3-A6C1-EDC67DF9E66A}" type="presParOf" srcId="{EEF691F6-290D-4E85-BE98-C9A381981EC0}" destId="{D773ED7F-9943-40BC-A805-9821809330BB}" srcOrd="3" destOrd="0" presId="urn:microsoft.com/office/officeart/2018/2/layout/IconVerticalSolidList"/>
    <dgm:cxn modelId="{7582291E-1412-4902-9903-CE1B1E4ECCB8}" type="presParOf" srcId="{BB916DA1-354E-4CC9-9F60-7353E85EF082}" destId="{4623268A-6702-47EC-9D91-E4B0AB39EF8C}" srcOrd="3" destOrd="0" presId="urn:microsoft.com/office/officeart/2018/2/layout/IconVerticalSolidList"/>
    <dgm:cxn modelId="{026EAAB0-43F9-49BB-BDB5-EBE487C83708}" type="presParOf" srcId="{BB916DA1-354E-4CC9-9F60-7353E85EF082}" destId="{731CCA10-DD99-4329-8B21-8AB4830A654D}" srcOrd="4" destOrd="0" presId="urn:microsoft.com/office/officeart/2018/2/layout/IconVerticalSolidList"/>
    <dgm:cxn modelId="{3CE98259-A629-4833-8B30-1DD2B5990BB6}" type="presParOf" srcId="{731CCA10-DD99-4329-8B21-8AB4830A654D}" destId="{B606A371-B2A8-4CA1-9171-C6E34DBC87BC}" srcOrd="0" destOrd="0" presId="urn:microsoft.com/office/officeart/2018/2/layout/IconVerticalSolidList"/>
    <dgm:cxn modelId="{07D8A075-C676-4403-B69E-4ADF2A35B11F}" type="presParOf" srcId="{731CCA10-DD99-4329-8B21-8AB4830A654D}" destId="{6FFBADDD-8B17-4519-8DE9-EEC33E7F4001}" srcOrd="1" destOrd="0" presId="urn:microsoft.com/office/officeart/2018/2/layout/IconVerticalSolidList"/>
    <dgm:cxn modelId="{5591FE52-C969-4283-AE61-25A7B42AD416}" type="presParOf" srcId="{731CCA10-DD99-4329-8B21-8AB4830A654D}" destId="{BA0D496C-EDCD-473A-A647-026D13E0C721}" srcOrd="2" destOrd="0" presId="urn:microsoft.com/office/officeart/2018/2/layout/IconVerticalSolidList"/>
    <dgm:cxn modelId="{D9EB9947-F760-4966-9722-96EF51952DEF}" type="presParOf" srcId="{731CCA10-DD99-4329-8B21-8AB4830A654D}" destId="{96599EA1-E293-4F6A-87A9-AF29DB5598A1}" srcOrd="3" destOrd="0" presId="urn:microsoft.com/office/officeart/2018/2/layout/IconVerticalSolidList"/>
    <dgm:cxn modelId="{696862EB-5EB6-441A-8AC7-0BA4D39952D8}" type="presParOf" srcId="{BB916DA1-354E-4CC9-9F60-7353E85EF082}" destId="{B4A77B2D-04AD-4757-A555-B93DC3A220BD}" srcOrd="5" destOrd="0" presId="urn:microsoft.com/office/officeart/2018/2/layout/IconVerticalSolidList"/>
    <dgm:cxn modelId="{1E1EFDF4-8624-4B05-A4EB-9F440E42B075}" type="presParOf" srcId="{BB916DA1-354E-4CC9-9F60-7353E85EF082}" destId="{8D0B620B-1458-421F-9AC9-BF302EBBF02F}" srcOrd="6" destOrd="0" presId="urn:microsoft.com/office/officeart/2018/2/layout/IconVerticalSolidList"/>
    <dgm:cxn modelId="{A91E55F3-FC5D-44D9-994D-82165143FFCC}" type="presParOf" srcId="{8D0B620B-1458-421F-9AC9-BF302EBBF02F}" destId="{B031AD78-BBAC-46D5-8064-3625760B3C6D}" srcOrd="0" destOrd="0" presId="urn:microsoft.com/office/officeart/2018/2/layout/IconVerticalSolidList"/>
    <dgm:cxn modelId="{DDE07AAA-E20B-4B14-906E-C1D99576CAE7}" type="presParOf" srcId="{8D0B620B-1458-421F-9AC9-BF302EBBF02F}" destId="{B8B252A5-8CDB-45EB-8E00-7D2BA0083293}" srcOrd="1" destOrd="0" presId="urn:microsoft.com/office/officeart/2018/2/layout/IconVerticalSolidList"/>
    <dgm:cxn modelId="{FD454571-0A72-4F76-A4F0-6A126BF6911B}" type="presParOf" srcId="{8D0B620B-1458-421F-9AC9-BF302EBBF02F}" destId="{3E7D48F5-0B73-44CE-9B7C-B694F5A6DB6A}" srcOrd="2" destOrd="0" presId="urn:microsoft.com/office/officeart/2018/2/layout/IconVerticalSolidList"/>
    <dgm:cxn modelId="{47752D13-EEA9-4721-9272-97A8783126E8}" type="presParOf" srcId="{8D0B620B-1458-421F-9AC9-BF302EBBF02F}" destId="{37777A1D-2153-43F0-89CD-DC0CC195804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61D443-1A1C-4907-8D13-C45FA65860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25FE7CE-4034-49C7-A93C-53CBD373848C}">
      <dgm:prSet/>
      <dgm:spPr/>
      <dgm:t>
        <a:bodyPr/>
        <a:lstStyle/>
        <a:p>
          <a:r>
            <a:rPr lang="en-US"/>
            <a:t>Motivered training geven: positieve aanmoediging</a:t>
          </a:r>
        </a:p>
      </dgm:t>
    </dgm:pt>
    <dgm:pt modelId="{0144755C-4001-4539-9569-0BA98E69C24B}" type="parTrans" cxnId="{4F410985-8727-40EC-A57F-FF5A24A7A966}">
      <dgm:prSet/>
      <dgm:spPr/>
      <dgm:t>
        <a:bodyPr/>
        <a:lstStyle/>
        <a:p>
          <a:endParaRPr lang="en-US"/>
        </a:p>
      </dgm:t>
    </dgm:pt>
    <dgm:pt modelId="{D7DAB2CF-D054-4547-AC87-E8143509D1B5}" type="sibTrans" cxnId="{4F410985-8727-40EC-A57F-FF5A24A7A966}">
      <dgm:prSet/>
      <dgm:spPr/>
      <dgm:t>
        <a:bodyPr/>
        <a:lstStyle/>
        <a:p>
          <a:endParaRPr lang="en-US"/>
        </a:p>
      </dgm:t>
    </dgm:pt>
    <dgm:pt modelId="{B0A57E4A-75FC-419A-BF76-36B84C7FFB09}">
      <dgm:prSet/>
      <dgm:spPr/>
      <dgm:t>
        <a:bodyPr/>
        <a:lstStyle/>
        <a:p>
          <a:r>
            <a:rPr lang="en-US"/>
            <a:t>Tijdig zijn, klaarzetten en samen opruimen</a:t>
          </a:r>
        </a:p>
      </dgm:t>
    </dgm:pt>
    <dgm:pt modelId="{5E113FD7-5E8D-413D-B022-8CB213DB850D}" type="parTrans" cxnId="{EC4677D5-624E-4489-A553-F238372A15A3}">
      <dgm:prSet/>
      <dgm:spPr/>
      <dgm:t>
        <a:bodyPr/>
        <a:lstStyle/>
        <a:p>
          <a:endParaRPr lang="en-US"/>
        </a:p>
      </dgm:t>
    </dgm:pt>
    <dgm:pt modelId="{7693B290-5F50-43F7-A819-D68B7908E02A}" type="sibTrans" cxnId="{EC4677D5-624E-4489-A553-F238372A15A3}">
      <dgm:prSet/>
      <dgm:spPr/>
      <dgm:t>
        <a:bodyPr/>
        <a:lstStyle/>
        <a:p>
          <a:endParaRPr lang="en-US"/>
        </a:p>
      </dgm:t>
    </dgm:pt>
    <dgm:pt modelId="{E62EF613-76CB-479D-B208-7D2B02EAFBC5}">
      <dgm:prSet/>
      <dgm:spPr/>
      <dgm:t>
        <a:bodyPr/>
        <a:lstStyle/>
        <a:p>
          <a:r>
            <a:rPr lang="en-US"/>
            <a:t>Aangepast taalgebruik</a:t>
          </a:r>
        </a:p>
      </dgm:t>
    </dgm:pt>
    <dgm:pt modelId="{F46A262B-65B7-4FBF-A7A3-F4CC799463B8}" type="parTrans" cxnId="{7B69E4E2-73C7-401A-ABC5-626596856F1B}">
      <dgm:prSet/>
      <dgm:spPr/>
      <dgm:t>
        <a:bodyPr/>
        <a:lstStyle/>
        <a:p>
          <a:endParaRPr lang="en-US"/>
        </a:p>
      </dgm:t>
    </dgm:pt>
    <dgm:pt modelId="{FC0FAC47-8C87-4E48-AFFF-7F569BB7A2ED}" type="sibTrans" cxnId="{7B69E4E2-73C7-401A-ABC5-626596856F1B}">
      <dgm:prSet/>
      <dgm:spPr/>
      <dgm:t>
        <a:bodyPr/>
        <a:lstStyle/>
        <a:p>
          <a:endParaRPr lang="en-US"/>
        </a:p>
      </dgm:t>
    </dgm:pt>
    <dgm:pt modelId="{B7B97F17-8BAE-4C3B-9FED-4385EE769DB9}">
      <dgm:prSet/>
      <dgm:spPr/>
      <dgm:t>
        <a:bodyPr/>
        <a:lstStyle/>
        <a:p>
          <a:r>
            <a:rPr lang="en-US"/>
            <a:t>Respect voor elkaar, harde woorden uitpraten</a:t>
          </a:r>
        </a:p>
      </dgm:t>
    </dgm:pt>
    <dgm:pt modelId="{7F2FBD93-E4A6-4070-8955-FC97FCE545CC}" type="parTrans" cxnId="{C43059E1-5433-4012-8E5E-4EFF69794D78}">
      <dgm:prSet/>
      <dgm:spPr/>
      <dgm:t>
        <a:bodyPr/>
        <a:lstStyle/>
        <a:p>
          <a:endParaRPr lang="en-US"/>
        </a:p>
      </dgm:t>
    </dgm:pt>
    <dgm:pt modelId="{4909294A-C9F3-4C48-A376-28299C866039}" type="sibTrans" cxnId="{C43059E1-5433-4012-8E5E-4EFF69794D78}">
      <dgm:prSet/>
      <dgm:spPr/>
      <dgm:t>
        <a:bodyPr/>
        <a:lstStyle/>
        <a:p>
          <a:endParaRPr lang="en-US"/>
        </a:p>
      </dgm:t>
    </dgm:pt>
    <dgm:pt modelId="{49A7A4E4-E144-4AD6-B8DC-81DFAECFFCF3}">
      <dgm:prSet/>
      <dgm:spPr/>
      <dgm:t>
        <a:bodyPr/>
        <a:lstStyle/>
        <a:p>
          <a:r>
            <a:rPr lang="en-US"/>
            <a:t>Emoties thuis laten</a:t>
          </a:r>
        </a:p>
      </dgm:t>
    </dgm:pt>
    <dgm:pt modelId="{074F7D84-3FA5-445F-B929-631EF8ABE47D}" type="parTrans" cxnId="{483C4919-4DA0-4C90-9903-77FB4B03D8D6}">
      <dgm:prSet/>
      <dgm:spPr/>
      <dgm:t>
        <a:bodyPr/>
        <a:lstStyle/>
        <a:p>
          <a:endParaRPr lang="en-US"/>
        </a:p>
      </dgm:t>
    </dgm:pt>
    <dgm:pt modelId="{EC7C8FCA-7A86-4C55-AB9F-6005F2E19D5B}" type="sibTrans" cxnId="{483C4919-4DA0-4C90-9903-77FB4B03D8D6}">
      <dgm:prSet/>
      <dgm:spPr/>
      <dgm:t>
        <a:bodyPr/>
        <a:lstStyle/>
        <a:p>
          <a:endParaRPr lang="en-US"/>
        </a:p>
      </dgm:t>
    </dgm:pt>
    <dgm:pt modelId="{5657191A-D15E-42AD-A0B0-4FAC0EC42159}">
      <dgm:prSet/>
      <dgm:spPr/>
      <dgm:t>
        <a:bodyPr/>
        <a:lstStyle/>
        <a:p>
          <a:r>
            <a:rPr lang="en-US"/>
            <a:t>Gevaarlijk of onsportief gedrag altijd aankaarten</a:t>
          </a:r>
        </a:p>
      </dgm:t>
    </dgm:pt>
    <dgm:pt modelId="{02CF6910-1A96-4885-B97F-2DDF706467EC}" type="parTrans" cxnId="{AA204C0F-AB1B-4DDE-954F-D7BED05ED5BB}">
      <dgm:prSet/>
      <dgm:spPr/>
      <dgm:t>
        <a:bodyPr/>
        <a:lstStyle/>
        <a:p>
          <a:endParaRPr lang="en-US"/>
        </a:p>
      </dgm:t>
    </dgm:pt>
    <dgm:pt modelId="{FD608B33-6AA6-4991-80B2-6AAE0A12CDC9}" type="sibTrans" cxnId="{AA204C0F-AB1B-4DDE-954F-D7BED05ED5BB}">
      <dgm:prSet/>
      <dgm:spPr/>
      <dgm:t>
        <a:bodyPr/>
        <a:lstStyle/>
        <a:p>
          <a:endParaRPr lang="en-US"/>
        </a:p>
      </dgm:t>
    </dgm:pt>
    <dgm:pt modelId="{474BF46B-843C-4EFF-A721-59E3A611AF71}" type="pres">
      <dgm:prSet presAssocID="{7561D443-1A1C-4907-8D13-C45FA65860DA}" presName="root" presStyleCnt="0">
        <dgm:presLayoutVars>
          <dgm:dir/>
          <dgm:resizeHandles val="exact"/>
        </dgm:presLayoutVars>
      </dgm:prSet>
      <dgm:spPr/>
    </dgm:pt>
    <dgm:pt modelId="{413DD325-C6FF-4A8D-B142-815BFB9937CC}" type="pres">
      <dgm:prSet presAssocID="{825FE7CE-4034-49C7-A93C-53CBD373848C}" presName="compNode" presStyleCnt="0"/>
      <dgm:spPr/>
    </dgm:pt>
    <dgm:pt modelId="{538CF101-F6B2-442D-B928-E14384D5801E}" type="pres">
      <dgm:prSet presAssocID="{825FE7CE-4034-49C7-A93C-53CBD373848C}" presName="bgRect" presStyleLbl="bgShp" presStyleIdx="0" presStyleCnt="6"/>
      <dgm:spPr/>
    </dgm:pt>
    <dgm:pt modelId="{E2ECEC14-ECAC-4B40-A9DE-A3F3722848DB}" type="pres">
      <dgm:prSet presAssocID="{825FE7CE-4034-49C7-A93C-53CBD373848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7032D6D4-4A44-4153-8B72-DEB9B2053861}" type="pres">
      <dgm:prSet presAssocID="{825FE7CE-4034-49C7-A93C-53CBD373848C}" presName="spaceRect" presStyleCnt="0"/>
      <dgm:spPr/>
    </dgm:pt>
    <dgm:pt modelId="{F6A83844-0233-452B-9E09-A4DC6BD49839}" type="pres">
      <dgm:prSet presAssocID="{825FE7CE-4034-49C7-A93C-53CBD373848C}" presName="parTx" presStyleLbl="revTx" presStyleIdx="0" presStyleCnt="6">
        <dgm:presLayoutVars>
          <dgm:chMax val="0"/>
          <dgm:chPref val="0"/>
        </dgm:presLayoutVars>
      </dgm:prSet>
      <dgm:spPr/>
    </dgm:pt>
    <dgm:pt modelId="{B2E61717-8D56-432A-BBA9-5141EDDE383A}" type="pres">
      <dgm:prSet presAssocID="{D7DAB2CF-D054-4547-AC87-E8143509D1B5}" presName="sibTrans" presStyleCnt="0"/>
      <dgm:spPr/>
    </dgm:pt>
    <dgm:pt modelId="{D04D1524-7111-4DC3-A63F-37721F1562FC}" type="pres">
      <dgm:prSet presAssocID="{B0A57E4A-75FC-419A-BF76-36B84C7FFB09}" presName="compNode" presStyleCnt="0"/>
      <dgm:spPr/>
    </dgm:pt>
    <dgm:pt modelId="{D4869B0B-3BEF-4C6D-8F8F-DBDF6124EEED}" type="pres">
      <dgm:prSet presAssocID="{B0A57E4A-75FC-419A-BF76-36B84C7FFB09}" presName="bgRect" presStyleLbl="bgShp" presStyleIdx="1" presStyleCnt="6"/>
      <dgm:spPr/>
    </dgm:pt>
    <dgm:pt modelId="{65B41964-8A7E-491A-8619-64142246174B}" type="pres">
      <dgm:prSet presAssocID="{B0A57E4A-75FC-419A-BF76-36B84C7FFB09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46650480-8B02-4F25-B9B7-E0FF0E69A81C}" type="pres">
      <dgm:prSet presAssocID="{B0A57E4A-75FC-419A-BF76-36B84C7FFB09}" presName="spaceRect" presStyleCnt="0"/>
      <dgm:spPr/>
    </dgm:pt>
    <dgm:pt modelId="{CFFA6B4C-E048-4F49-8F80-89F4E6AF53DA}" type="pres">
      <dgm:prSet presAssocID="{B0A57E4A-75FC-419A-BF76-36B84C7FFB09}" presName="parTx" presStyleLbl="revTx" presStyleIdx="1" presStyleCnt="6">
        <dgm:presLayoutVars>
          <dgm:chMax val="0"/>
          <dgm:chPref val="0"/>
        </dgm:presLayoutVars>
      </dgm:prSet>
      <dgm:spPr/>
    </dgm:pt>
    <dgm:pt modelId="{7A08EC9F-DD75-421F-A6BA-3BAC126B9169}" type="pres">
      <dgm:prSet presAssocID="{7693B290-5F50-43F7-A819-D68B7908E02A}" presName="sibTrans" presStyleCnt="0"/>
      <dgm:spPr/>
    </dgm:pt>
    <dgm:pt modelId="{FA65BFFE-0A5D-47A5-9766-A2A6E324065B}" type="pres">
      <dgm:prSet presAssocID="{E62EF613-76CB-479D-B208-7D2B02EAFBC5}" presName="compNode" presStyleCnt="0"/>
      <dgm:spPr/>
    </dgm:pt>
    <dgm:pt modelId="{E393F3F9-418E-4CEC-89EA-96E63F4C6DDF}" type="pres">
      <dgm:prSet presAssocID="{E62EF613-76CB-479D-B208-7D2B02EAFBC5}" presName="bgRect" presStyleLbl="bgShp" presStyleIdx="2" presStyleCnt="6"/>
      <dgm:spPr/>
    </dgm:pt>
    <dgm:pt modelId="{7046D637-4515-4A30-B052-2E13A02DA6EE}" type="pres">
      <dgm:prSet presAssocID="{E62EF613-76CB-479D-B208-7D2B02EAFBC5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3BF8937-A97B-4559-A7D6-530E6010D635}" type="pres">
      <dgm:prSet presAssocID="{E62EF613-76CB-479D-B208-7D2B02EAFBC5}" presName="spaceRect" presStyleCnt="0"/>
      <dgm:spPr/>
    </dgm:pt>
    <dgm:pt modelId="{007DE27A-8F2F-4ACB-88A9-EA0F730A0543}" type="pres">
      <dgm:prSet presAssocID="{E62EF613-76CB-479D-B208-7D2B02EAFBC5}" presName="parTx" presStyleLbl="revTx" presStyleIdx="2" presStyleCnt="6">
        <dgm:presLayoutVars>
          <dgm:chMax val="0"/>
          <dgm:chPref val="0"/>
        </dgm:presLayoutVars>
      </dgm:prSet>
      <dgm:spPr/>
    </dgm:pt>
    <dgm:pt modelId="{04EF319C-4CA6-4FB8-9F1C-7F9769E3508A}" type="pres">
      <dgm:prSet presAssocID="{FC0FAC47-8C87-4E48-AFFF-7F569BB7A2ED}" presName="sibTrans" presStyleCnt="0"/>
      <dgm:spPr/>
    </dgm:pt>
    <dgm:pt modelId="{B4FDD16A-E3E5-4C30-BB14-1259D539CA4E}" type="pres">
      <dgm:prSet presAssocID="{B7B97F17-8BAE-4C3B-9FED-4385EE769DB9}" presName="compNode" presStyleCnt="0"/>
      <dgm:spPr/>
    </dgm:pt>
    <dgm:pt modelId="{414EC298-FB5F-4B7A-9BD4-19D4839BEA79}" type="pres">
      <dgm:prSet presAssocID="{B7B97F17-8BAE-4C3B-9FED-4385EE769DB9}" presName="bgRect" presStyleLbl="bgShp" presStyleIdx="3" presStyleCnt="6"/>
      <dgm:spPr/>
    </dgm:pt>
    <dgm:pt modelId="{F61CE5CA-7554-4251-AA71-692CF3AF3B26}" type="pres">
      <dgm:prSet presAssocID="{B7B97F17-8BAE-4C3B-9FED-4385EE769DB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9C7591E1-532A-46F7-B55A-B97AAA7EB466}" type="pres">
      <dgm:prSet presAssocID="{B7B97F17-8BAE-4C3B-9FED-4385EE769DB9}" presName="spaceRect" presStyleCnt="0"/>
      <dgm:spPr/>
    </dgm:pt>
    <dgm:pt modelId="{A8AE84D6-56F9-47D0-97DB-89C7D7F21051}" type="pres">
      <dgm:prSet presAssocID="{B7B97F17-8BAE-4C3B-9FED-4385EE769DB9}" presName="parTx" presStyleLbl="revTx" presStyleIdx="3" presStyleCnt="6">
        <dgm:presLayoutVars>
          <dgm:chMax val="0"/>
          <dgm:chPref val="0"/>
        </dgm:presLayoutVars>
      </dgm:prSet>
      <dgm:spPr/>
    </dgm:pt>
    <dgm:pt modelId="{43E2FC28-90EE-4585-BCDD-64B006ABD9EA}" type="pres">
      <dgm:prSet presAssocID="{4909294A-C9F3-4C48-A376-28299C866039}" presName="sibTrans" presStyleCnt="0"/>
      <dgm:spPr/>
    </dgm:pt>
    <dgm:pt modelId="{1C508039-A690-4A33-B12E-4880195FD33E}" type="pres">
      <dgm:prSet presAssocID="{49A7A4E4-E144-4AD6-B8DC-81DFAECFFCF3}" presName="compNode" presStyleCnt="0"/>
      <dgm:spPr/>
    </dgm:pt>
    <dgm:pt modelId="{C5A8B960-145F-422C-8E06-FD8F0FF228FC}" type="pres">
      <dgm:prSet presAssocID="{49A7A4E4-E144-4AD6-B8DC-81DFAECFFCF3}" presName="bgRect" presStyleLbl="bgShp" presStyleIdx="4" presStyleCnt="6"/>
      <dgm:spPr/>
    </dgm:pt>
    <dgm:pt modelId="{26BEE375-7A92-4A59-A772-A0A2BA222D82}" type="pres">
      <dgm:prSet presAssocID="{49A7A4E4-E144-4AD6-B8DC-81DFAECFFCF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ying Face with No Fill"/>
        </a:ext>
      </dgm:extLst>
    </dgm:pt>
    <dgm:pt modelId="{44C30C84-4BB4-4D11-9BAA-F2066705DA13}" type="pres">
      <dgm:prSet presAssocID="{49A7A4E4-E144-4AD6-B8DC-81DFAECFFCF3}" presName="spaceRect" presStyleCnt="0"/>
      <dgm:spPr/>
    </dgm:pt>
    <dgm:pt modelId="{EF366246-4E4B-4213-A98B-9EE9128577D0}" type="pres">
      <dgm:prSet presAssocID="{49A7A4E4-E144-4AD6-B8DC-81DFAECFFCF3}" presName="parTx" presStyleLbl="revTx" presStyleIdx="4" presStyleCnt="6">
        <dgm:presLayoutVars>
          <dgm:chMax val="0"/>
          <dgm:chPref val="0"/>
        </dgm:presLayoutVars>
      </dgm:prSet>
      <dgm:spPr/>
    </dgm:pt>
    <dgm:pt modelId="{F960A854-1061-4B2C-B85F-937AE253B9DD}" type="pres">
      <dgm:prSet presAssocID="{EC7C8FCA-7A86-4C55-AB9F-6005F2E19D5B}" presName="sibTrans" presStyleCnt="0"/>
      <dgm:spPr/>
    </dgm:pt>
    <dgm:pt modelId="{883CA6F0-4B08-4D09-8455-DEFC5A05D9EA}" type="pres">
      <dgm:prSet presAssocID="{5657191A-D15E-42AD-A0B0-4FAC0EC42159}" presName="compNode" presStyleCnt="0"/>
      <dgm:spPr/>
    </dgm:pt>
    <dgm:pt modelId="{195F19BD-9682-4AFE-92FB-4DC4A39990FC}" type="pres">
      <dgm:prSet presAssocID="{5657191A-D15E-42AD-A0B0-4FAC0EC42159}" presName="bgRect" presStyleLbl="bgShp" presStyleIdx="5" presStyleCnt="6"/>
      <dgm:spPr/>
    </dgm:pt>
    <dgm:pt modelId="{063269E8-0EC9-4732-AEB8-CDDB15D7CCC7}" type="pres">
      <dgm:prSet presAssocID="{5657191A-D15E-42AD-A0B0-4FAC0EC4215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ger"/>
        </a:ext>
      </dgm:extLst>
    </dgm:pt>
    <dgm:pt modelId="{15F9DA7E-9735-40EB-8922-3A59BAAF200B}" type="pres">
      <dgm:prSet presAssocID="{5657191A-D15E-42AD-A0B0-4FAC0EC42159}" presName="spaceRect" presStyleCnt="0"/>
      <dgm:spPr/>
    </dgm:pt>
    <dgm:pt modelId="{2FAA469A-EF21-4CB7-9162-1DC7451DA433}" type="pres">
      <dgm:prSet presAssocID="{5657191A-D15E-42AD-A0B0-4FAC0EC42159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A204C0F-AB1B-4DDE-954F-D7BED05ED5BB}" srcId="{7561D443-1A1C-4907-8D13-C45FA65860DA}" destId="{5657191A-D15E-42AD-A0B0-4FAC0EC42159}" srcOrd="5" destOrd="0" parTransId="{02CF6910-1A96-4885-B97F-2DDF706467EC}" sibTransId="{FD608B33-6AA6-4991-80B2-6AAE0A12CDC9}"/>
    <dgm:cxn modelId="{483C4919-4DA0-4C90-9903-77FB4B03D8D6}" srcId="{7561D443-1A1C-4907-8D13-C45FA65860DA}" destId="{49A7A4E4-E144-4AD6-B8DC-81DFAECFFCF3}" srcOrd="4" destOrd="0" parTransId="{074F7D84-3FA5-445F-B929-631EF8ABE47D}" sibTransId="{EC7C8FCA-7A86-4C55-AB9F-6005F2E19D5B}"/>
    <dgm:cxn modelId="{3F08DC2C-7661-4FC6-86A4-FF23B1E2EE2C}" type="presOf" srcId="{825FE7CE-4034-49C7-A93C-53CBD373848C}" destId="{F6A83844-0233-452B-9E09-A4DC6BD49839}" srcOrd="0" destOrd="0" presId="urn:microsoft.com/office/officeart/2018/2/layout/IconVerticalSolidList"/>
    <dgm:cxn modelId="{17C61363-284B-4CF9-BE6C-E03A9BB1C9DF}" type="presOf" srcId="{B7B97F17-8BAE-4C3B-9FED-4385EE769DB9}" destId="{A8AE84D6-56F9-47D0-97DB-89C7D7F21051}" srcOrd="0" destOrd="0" presId="urn:microsoft.com/office/officeart/2018/2/layout/IconVerticalSolidList"/>
    <dgm:cxn modelId="{5570127A-F16C-4DEA-9F93-2021183B2543}" type="presOf" srcId="{E62EF613-76CB-479D-B208-7D2B02EAFBC5}" destId="{007DE27A-8F2F-4ACB-88A9-EA0F730A0543}" srcOrd="0" destOrd="0" presId="urn:microsoft.com/office/officeart/2018/2/layout/IconVerticalSolidList"/>
    <dgm:cxn modelId="{4F410985-8727-40EC-A57F-FF5A24A7A966}" srcId="{7561D443-1A1C-4907-8D13-C45FA65860DA}" destId="{825FE7CE-4034-49C7-A93C-53CBD373848C}" srcOrd="0" destOrd="0" parTransId="{0144755C-4001-4539-9569-0BA98E69C24B}" sibTransId="{D7DAB2CF-D054-4547-AC87-E8143509D1B5}"/>
    <dgm:cxn modelId="{0333EFB0-617B-42F0-ADDF-53BE3F3DED83}" type="presOf" srcId="{B0A57E4A-75FC-419A-BF76-36B84C7FFB09}" destId="{CFFA6B4C-E048-4F49-8F80-89F4E6AF53DA}" srcOrd="0" destOrd="0" presId="urn:microsoft.com/office/officeart/2018/2/layout/IconVerticalSolidList"/>
    <dgm:cxn modelId="{FECAACB5-6131-4038-8C9B-EAC11FBA6A98}" type="presOf" srcId="{7561D443-1A1C-4907-8D13-C45FA65860DA}" destId="{474BF46B-843C-4EFF-A721-59E3A611AF71}" srcOrd="0" destOrd="0" presId="urn:microsoft.com/office/officeart/2018/2/layout/IconVerticalSolidList"/>
    <dgm:cxn modelId="{1A086FC4-73F4-499D-A00A-066C7E7B627C}" type="presOf" srcId="{5657191A-D15E-42AD-A0B0-4FAC0EC42159}" destId="{2FAA469A-EF21-4CB7-9162-1DC7451DA433}" srcOrd="0" destOrd="0" presId="urn:microsoft.com/office/officeart/2018/2/layout/IconVerticalSolidList"/>
    <dgm:cxn modelId="{46982AD1-7058-4FD2-B337-7D3F19A9DA26}" type="presOf" srcId="{49A7A4E4-E144-4AD6-B8DC-81DFAECFFCF3}" destId="{EF366246-4E4B-4213-A98B-9EE9128577D0}" srcOrd="0" destOrd="0" presId="urn:microsoft.com/office/officeart/2018/2/layout/IconVerticalSolidList"/>
    <dgm:cxn modelId="{EC4677D5-624E-4489-A553-F238372A15A3}" srcId="{7561D443-1A1C-4907-8D13-C45FA65860DA}" destId="{B0A57E4A-75FC-419A-BF76-36B84C7FFB09}" srcOrd="1" destOrd="0" parTransId="{5E113FD7-5E8D-413D-B022-8CB213DB850D}" sibTransId="{7693B290-5F50-43F7-A819-D68B7908E02A}"/>
    <dgm:cxn modelId="{C43059E1-5433-4012-8E5E-4EFF69794D78}" srcId="{7561D443-1A1C-4907-8D13-C45FA65860DA}" destId="{B7B97F17-8BAE-4C3B-9FED-4385EE769DB9}" srcOrd="3" destOrd="0" parTransId="{7F2FBD93-E4A6-4070-8955-FC97FCE545CC}" sibTransId="{4909294A-C9F3-4C48-A376-28299C866039}"/>
    <dgm:cxn modelId="{7B69E4E2-73C7-401A-ABC5-626596856F1B}" srcId="{7561D443-1A1C-4907-8D13-C45FA65860DA}" destId="{E62EF613-76CB-479D-B208-7D2B02EAFBC5}" srcOrd="2" destOrd="0" parTransId="{F46A262B-65B7-4FBF-A7A3-F4CC799463B8}" sibTransId="{FC0FAC47-8C87-4E48-AFFF-7F569BB7A2ED}"/>
    <dgm:cxn modelId="{8F3688BF-B23B-4F5E-B865-DE77C56F61B5}" type="presParOf" srcId="{474BF46B-843C-4EFF-A721-59E3A611AF71}" destId="{413DD325-C6FF-4A8D-B142-815BFB9937CC}" srcOrd="0" destOrd="0" presId="urn:microsoft.com/office/officeart/2018/2/layout/IconVerticalSolidList"/>
    <dgm:cxn modelId="{CDAA7B7C-28C0-4D20-9918-A347ECE4F95B}" type="presParOf" srcId="{413DD325-C6FF-4A8D-B142-815BFB9937CC}" destId="{538CF101-F6B2-442D-B928-E14384D5801E}" srcOrd="0" destOrd="0" presId="urn:microsoft.com/office/officeart/2018/2/layout/IconVerticalSolidList"/>
    <dgm:cxn modelId="{D96A52ED-7D0D-42A7-B52E-CF0FD7DD221D}" type="presParOf" srcId="{413DD325-C6FF-4A8D-B142-815BFB9937CC}" destId="{E2ECEC14-ECAC-4B40-A9DE-A3F3722848DB}" srcOrd="1" destOrd="0" presId="urn:microsoft.com/office/officeart/2018/2/layout/IconVerticalSolidList"/>
    <dgm:cxn modelId="{038AE51D-27C7-4753-BBD5-585CACFF8D30}" type="presParOf" srcId="{413DD325-C6FF-4A8D-B142-815BFB9937CC}" destId="{7032D6D4-4A44-4153-8B72-DEB9B2053861}" srcOrd="2" destOrd="0" presId="urn:microsoft.com/office/officeart/2018/2/layout/IconVerticalSolidList"/>
    <dgm:cxn modelId="{E949AC4A-0BD6-42A5-85D6-849D3CE98370}" type="presParOf" srcId="{413DD325-C6FF-4A8D-B142-815BFB9937CC}" destId="{F6A83844-0233-452B-9E09-A4DC6BD49839}" srcOrd="3" destOrd="0" presId="urn:microsoft.com/office/officeart/2018/2/layout/IconVerticalSolidList"/>
    <dgm:cxn modelId="{339D9AE3-7E71-4A5F-8FC4-5A79CB54D9FE}" type="presParOf" srcId="{474BF46B-843C-4EFF-A721-59E3A611AF71}" destId="{B2E61717-8D56-432A-BBA9-5141EDDE383A}" srcOrd="1" destOrd="0" presId="urn:microsoft.com/office/officeart/2018/2/layout/IconVerticalSolidList"/>
    <dgm:cxn modelId="{BD1ED4E1-BF01-4EB8-9C8F-749907255FCB}" type="presParOf" srcId="{474BF46B-843C-4EFF-A721-59E3A611AF71}" destId="{D04D1524-7111-4DC3-A63F-37721F1562FC}" srcOrd="2" destOrd="0" presId="urn:microsoft.com/office/officeart/2018/2/layout/IconVerticalSolidList"/>
    <dgm:cxn modelId="{7FE5127B-0BC5-4744-AC85-6F0F54C836A5}" type="presParOf" srcId="{D04D1524-7111-4DC3-A63F-37721F1562FC}" destId="{D4869B0B-3BEF-4C6D-8F8F-DBDF6124EEED}" srcOrd="0" destOrd="0" presId="urn:microsoft.com/office/officeart/2018/2/layout/IconVerticalSolidList"/>
    <dgm:cxn modelId="{0F7B1A6C-AC10-49BC-8485-94033C583C3B}" type="presParOf" srcId="{D04D1524-7111-4DC3-A63F-37721F1562FC}" destId="{65B41964-8A7E-491A-8619-64142246174B}" srcOrd="1" destOrd="0" presId="urn:microsoft.com/office/officeart/2018/2/layout/IconVerticalSolidList"/>
    <dgm:cxn modelId="{FBAA2A58-E55D-4896-B793-3679768AD8C1}" type="presParOf" srcId="{D04D1524-7111-4DC3-A63F-37721F1562FC}" destId="{46650480-8B02-4F25-B9B7-E0FF0E69A81C}" srcOrd="2" destOrd="0" presId="urn:microsoft.com/office/officeart/2018/2/layout/IconVerticalSolidList"/>
    <dgm:cxn modelId="{4B045A88-103B-4B4A-9674-E7AEA3DF6086}" type="presParOf" srcId="{D04D1524-7111-4DC3-A63F-37721F1562FC}" destId="{CFFA6B4C-E048-4F49-8F80-89F4E6AF53DA}" srcOrd="3" destOrd="0" presId="urn:microsoft.com/office/officeart/2018/2/layout/IconVerticalSolidList"/>
    <dgm:cxn modelId="{EABB1586-4147-477A-AB7D-3C7AD699F9EB}" type="presParOf" srcId="{474BF46B-843C-4EFF-A721-59E3A611AF71}" destId="{7A08EC9F-DD75-421F-A6BA-3BAC126B9169}" srcOrd="3" destOrd="0" presId="urn:microsoft.com/office/officeart/2018/2/layout/IconVerticalSolidList"/>
    <dgm:cxn modelId="{CCEB0FED-1C48-49D4-B9FE-A0FDC8C80BF4}" type="presParOf" srcId="{474BF46B-843C-4EFF-A721-59E3A611AF71}" destId="{FA65BFFE-0A5D-47A5-9766-A2A6E324065B}" srcOrd="4" destOrd="0" presId="urn:microsoft.com/office/officeart/2018/2/layout/IconVerticalSolidList"/>
    <dgm:cxn modelId="{8EE62CA4-0CB0-433B-8CDD-F7804FD75913}" type="presParOf" srcId="{FA65BFFE-0A5D-47A5-9766-A2A6E324065B}" destId="{E393F3F9-418E-4CEC-89EA-96E63F4C6DDF}" srcOrd="0" destOrd="0" presId="urn:microsoft.com/office/officeart/2018/2/layout/IconVerticalSolidList"/>
    <dgm:cxn modelId="{20FF115D-D268-48DC-B029-2CBE9DCA9B38}" type="presParOf" srcId="{FA65BFFE-0A5D-47A5-9766-A2A6E324065B}" destId="{7046D637-4515-4A30-B052-2E13A02DA6EE}" srcOrd="1" destOrd="0" presId="urn:microsoft.com/office/officeart/2018/2/layout/IconVerticalSolidList"/>
    <dgm:cxn modelId="{55476D78-8407-4C02-B133-48457BC5B226}" type="presParOf" srcId="{FA65BFFE-0A5D-47A5-9766-A2A6E324065B}" destId="{43BF8937-A97B-4559-A7D6-530E6010D635}" srcOrd="2" destOrd="0" presId="urn:microsoft.com/office/officeart/2018/2/layout/IconVerticalSolidList"/>
    <dgm:cxn modelId="{619AC532-4A3B-45C4-A35E-26C8E7D71C08}" type="presParOf" srcId="{FA65BFFE-0A5D-47A5-9766-A2A6E324065B}" destId="{007DE27A-8F2F-4ACB-88A9-EA0F730A0543}" srcOrd="3" destOrd="0" presId="urn:microsoft.com/office/officeart/2018/2/layout/IconVerticalSolidList"/>
    <dgm:cxn modelId="{C89AF0A3-E66D-4EAC-A0DA-E928C90F722A}" type="presParOf" srcId="{474BF46B-843C-4EFF-A721-59E3A611AF71}" destId="{04EF319C-4CA6-4FB8-9F1C-7F9769E3508A}" srcOrd="5" destOrd="0" presId="urn:microsoft.com/office/officeart/2018/2/layout/IconVerticalSolidList"/>
    <dgm:cxn modelId="{C13A62F2-13BF-429B-AFBF-B08EEDD281C5}" type="presParOf" srcId="{474BF46B-843C-4EFF-A721-59E3A611AF71}" destId="{B4FDD16A-E3E5-4C30-BB14-1259D539CA4E}" srcOrd="6" destOrd="0" presId="urn:microsoft.com/office/officeart/2018/2/layout/IconVerticalSolidList"/>
    <dgm:cxn modelId="{CA19DC0E-6CFF-4B5D-85C2-1F6CFD0FD674}" type="presParOf" srcId="{B4FDD16A-E3E5-4C30-BB14-1259D539CA4E}" destId="{414EC298-FB5F-4B7A-9BD4-19D4839BEA79}" srcOrd="0" destOrd="0" presId="urn:microsoft.com/office/officeart/2018/2/layout/IconVerticalSolidList"/>
    <dgm:cxn modelId="{B3FFE708-CCFC-46F5-9FD9-BF7D1DAE037D}" type="presParOf" srcId="{B4FDD16A-E3E5-4C30-BB14-1259D539CA4E}" destId="{F61CE5CA-7554-4251-AA71-692CF3AF3B26}" srcOrd="1" destOrd="0" presId="urn:microsoft.com/office/officeart/2018/2/layout/IconVerticalSolidList"/>
    <dgm:cxn modelId="{72B0A811-C3D1-4218-B30F-E22576C84060}" type="presParOf" srcId="{B4FDD16A-E3E5-4C30-BB14-1259D539CA4E}" destId="{9C7591E1-532A-46F7-B55A-B97AAA7EB466}" srcOrd="2" destOrd="0" presId="urn:microsoft.com/office/officeart/2018/2/layout/IconVerticalSolidList"/>
    <dgm:cxn modelId="{25683B68-204C-467D-9EDF-EBE8CB6C2268}" type="presParOf" srcId="{B4FDD16A-E3E5-4C30-BB14-1259D539CA4E}" destId="{A8AE84D6-56F9-47D0-97DB-89C7D7F21051}" srcOrd="3" destOrd="0" presId="urn:microsoft.com/office/officeart/2018/2/layout/IconVerticalSolidList"/>
    <dgm:cxn modelId="{209D8D82-C326-454B-B43E-BEFBFBEF6C6C}" type="presParOf" srcId="{474BF46B-843C-4EFF-A721-59E3A611AF71}" destId="{43E2FC28-90EE-4585-BCDD-64B006ABD9EA}" srcOrd="7" destOrd="0" presId="urn:microsoft.com/office/officeart/2018/2/layout/IconVerticalSolidList"/>
    <dgm:cxn modelId="{ABC94720-23AF-48E7-8809-A1A80F1B6B9C}" type="presParOf" srcId="{474BF46B-843C-4EFF-A721-59E3A611AF71}" destId="{1C508039-A690-4A33-B12E-4880195FD33E}" srcOrd="8" destOrd="0" presId="urn:microsoft.com/office/officeart/2018/2/layout/IconVerticalSolidList"/>
    <dgm:cxn modelId="{EAE42F12-115B-4407-9F01-7A6212B95559}" type="presParOf" srcId="{1C508039-A690-4A33-B12E-4880195FD33E}" destId="{C5A8B960-145F-422C-8E06-FD8F0FF228FC}" srcOrd="0" destOrd="0" presId="urn:microsoft.com/office/officeart/2018/2/layout/IconVerticalSolidList"/>
    <dgm:cxn modelId="{B89EBFD3-090A-4C8B-BF5F-1A53D9EA6132}" type="presParOf" srcId="{1C508039-A690-4A33-B12E-4880195FD33E}" destId="{26BEE375-7A92-4A59-A772-A0A2BA222D82}" srcOrd="1" destOrd="0" presId="urn:microsoft.com/office/officeart/2018/2/layout/IconVerticalSolidList"/>
    <dgm:cxn modelId="{D7C1FCA6-AE7B-4686-9EEE-D97A4ECC62FC}" type="presParOf" srcId="{1C508039-A690-4A33-B12E-4880195FD33E}" destId="{44C30C84-4BB4-4D11-9BAA-F2066705DA13}" srcOrd="2" destOrd="0" presId="urn:microsoft.com/office/officeart/2018/2/layout/IconVerticalSolidList"/>
    <dgm:cxn modelId="{69132FEA-0788-446A-9DCC-FAA56F46B25D}" type="presParOf" srcId="{1C508039-A690-4A33-B12E-4880195FD33E}" destId="{EF366246-4E4B-4213-A98B-9EE9128577D0}" srcOrd="3" destOrd="0" presId="urn:microsoft.com/office/officeart/2018/2/layout/IconVerticalSolidList"/>
    <dgm:cxn modelId="{0FCB638F-261F-4526-9437-FF678E99E08F}" type="presParOf" srcId="{474BF46B-843C-4EFF-A721-59E3A611AF71}" destId="{F960A854-1061-4B2C-B85F-937AE253B9DD}" srcOrd="9" destOrd="0" presId="urn:microsoft.com/office/officeart/2018/2/layout/IconVerticalSolidList"/>
    <dgm:cxn modelId="{3C4F9372-AEC1-42D4-85A0-783BB409E421}" type="presParOf" srcId="{474BF46B-843C-4EFF-A721-59E3A611AF71}" destId="{883CA6F0-4B08-4D09-8455-DEFC5A05D9EA}" srcOrd="10" destOrd="0" presId="urn:microsoft.com/office/officeart/2018/2/layout/IconVerticalSolidList"/>
    <dgm:cxn modelId="{FDD1C3D8-FD89-4C30-9AF3-221987F3AA4A}" type="presParOf" srcId="{883CA6F0-4B08-4D09-8455-DEFC5A05D9EA}" destId="{195F19BD-9682-4AFE-92FB-4DC4A39990FC}" srcOrd="0" destOrd="0" presId="urn:microsoft.com/office/officeart/2018/2/layout/IconVerticalSolidList"/>
    <dgm:cxn modelId="{A82120B4-4EA8-4150-8EDF-AE2E3E3F165A}" type="presParOf" srcId="{883CA6F0-4B08-4D09-8455-DEFC5A05D9EA}" destId="{063269E8-0EC9-4732-AEB8-CDDB15D7CCC7}" srcOrd="1" destOrd="0" presId="urn:microsoft.com/office/officeart/2018/2/layout/IconVerticalSolidList"/>
    <dgm:cxn modelId="{00FB0C6C-43EF-4DF0-B11A-465AC7B62A81}" type="presParOf" srcId="{883CA6F0-4B08-4D09-8455-DEFC5A05D9EA}" destId="{15F9DA7E-9735-40EB-8922-3A59BAAF200B}" srcOrd="2" destOrd="0" presId="urn:microsoft.com/office/officeart/2018/2/layout/IconVerticalSolidList"/>
    <dgm:cxn modelId="{B3F55E97-99A2-4F7E-89BE-EFEDAE6D35C9}" type="presParOf" srcId="{883CA6F0-4B08-4D09-8455-DEFC5A05D9EA}" destId="{2FAA469A-EF21-4CB7-9162-1DC7451DA43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96AE5-8EF7-469D-89CD-B659669D2289}">
      <dsp:nvSpPr>
        <dsp:cNvPr id="0" name=""/>
        <dsp:cNvSpPr/>
      </dsp:nvSpPr>
      <dsp:spPr>
        <a:xfrm>
          <a:off x="0" y="234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8A900-DB7D-4F30-8CC2-582BEEF73589}">
      <dsp:nvSpPr>
        <dsp:cNvPr id="0" name=""/>
        <dsp:cNvSpPr/>
      </dsp:nvSpPr>
      <dsp:spPr>
        <a:xfrm>
          <a:off x="359511" y="269750"/>
          <a:ext cx="653657" cy="6536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36FE6-08D9-4EC8-A408-CEE5103DCF19}">
      <dsp:nvSpPr>
        <dsp:cNvPr id="0" name=""/>
        <dsp:cNvSpPr/>
      </dsp:nvSpPr>
      <dsp:spPr>
        <a:xfrm>
          <a:off x="1372680" y="234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Coaching is </a:t>
          </a:r>
          <a:r>
            <a:rPr lang="en-US" sz="2200" kern="1200" dirty="0" err="1"/>
            <a:t>voor</a:t>
          </a:r>
          <a:r>
            <a:rPr lang="en-US" sz="2200" kern="1200" dirty="0"/>
            <a:t> de coach, </a:t>
          </a:r>
          <a:r>
            <a:rPr lang="en-US" sz="2200" kern="1200" dirty="0" err="1"/>
            <a:t>aanmoediging</a:t>
          </a:r>
          <a:r>
            <a:rPr lang="en-US" sz="2200" kern="1200" dirty="0"/>
            <a:t> </a:t>
          </a:r>
          <a:r>
            <a:rPr lang="en-US" sz="2200" kern="1200" dirty="0" err="1"/>
            <a:t>voor</a:t>
          </a:r>
          <a:r>
            <a:rPr lang="en-US" sz="2200" kern="1200" dirty="0"/>
            <a:t> </a:t>
          </a:r>
          <a:r>
            <a:rPr lang="en-US" sz="2200" kern="1200" dirty="0" err="1">
              <a:latin typeface="Calibri Light" panose="020F0302020204030204"/>
            </a:rPr>
            <a:t>iedereen</a:t>
          </a:r>
          <a:endParaRPr lang="en-US" sz="2200" kern="1200" dirty="0" err="1"/>
        </a:p>
      </dsp:txBody>
      <dsp:txXfrm>
        <a:off x="1372680" y="2344"/>
        <a:ext cx="5424994" cy="1188467"/>
      </dsp:txXfrm>
    </dsp:sp>
    <dsp:sp modelId="{0ADF6D98-2035-486A-8793-44FC7AC03BA1}">
      <dsp:nvSpPr>
        <dsp:cNvPr id="0" name=""/>
        <dsp:cNvSpPr/>
      </dsp:nvSpPr>
      <dsp:spPr>
        <a:xfrm>
          <a:off x="0" y="148792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88215-A203-42FB-9479-B4D612793732}">
      <dsp:nvSpPr>
        <dsp:cNvPr id="0" name=""/>
        <dsp:cNvSpPr/>
      </dsp:nvSpPr>
      <dsp:spPr>
        <a:xfrm>
          <a:off x="359511" y="1755334"/>
          <a:ext cx="653657" cy="6536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73ED7F-9943-40BC-A805-9821809330BB}">
      <dsp:nvSpPr>
        <dsp:cNvPr id="0" name=""/>
        <dsp:cNvSpPr/>
      </dsp:nvSpPr>
      <dsp:spPr>
        <a:xfrm>
          <a:off x="1372680" y="148792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Voorbeeldfunctie</a:t>
          </a:r>
          <a:r>
            <a:rPr lang="en-US" sz="2200" kern="1200" dirty="0"/>
            <a:t> van Fair Play </a:t>
          </a:r>
          <a:r>
            <a:rPr lang="en-US" sz="2200" kern="1200" dirty="0" err="1"/>
            <a:t>naar</a:t>
          </a:r>
          <a:r>
            <a:rPr lang="en-US" sz="2200" kern="1200" dirty="0"/>
            <a:t> de supporters toe</a:t>
          </a:r>
        </a:p>
      </dsp:txBody>
      <dsp:txXfrm>
        <a:off x="1372680" y="1487929"/>
        <a:ext cx="5424994" cy="1188467"/>
      </dsp:txXfrm>
    </dsp:sp>
    <dsp:sp modelId="{B606A371-B2A8-4CA1-9171-C6E34DBC87BC}">
      <dsp:nvSpPr>
        <dsp:cNvPr id="0" name=""/>
        <dsp:cNvSpPr/>
      </dsp:nvSpPr>
      <dsp:spPr>
        <a:xfrm>
          <a:off x="0" y="297351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FBADDD-8B17-4519-8DE9-EEC33E7F4001}">
      <dsp:nvSpPr>
        <dsp:cNvPr id="0" name=""/>
        <dsp:cNvSpPr/>
      </dsp:nvSpPr>
      <dsp:spPr>
        <a:xfrm>
          <a:off x="359511" y="3240919"/>
          <a:ext cx="653657" cy="6536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99EA1-E293-4F6A-87A9-AF29DB5598A1}">
      <dsp:nvSpPr>
        <dsp:cNvPr id="0" name=""/>
        <dsp:cNvSpPr/>
      </dsp:nvSpPr>
      <dsp:spPr>
        <a:xfrm>
          <a:off x="1372680" y="297351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Bemiddelend</a:t>
          </a:r>
          <a:r>
            <a:rPr lang="en-US" sz="2200" kern="1200" dirty="0"/>
            <a:t> </a:t>
          </a:r>
          <a:r>
            <a:rPr lang="en-US" sz="2200" kern="1200" dirty="0" err="1"/>
            <a:t>bij</a:t>
          </a:r>
          <a:r>
            <a:rPr lang="en-US" sz="2200" kern="1200" dirty="0"/>
            <a:t> conflict </a:t>
          </a:r>
          <a:r>
            <a:rPr lang="en-US" sz="2200" kern="1200" dirty="0" err="1"/>
            <a:t>tussen</a:t>
          </a:r>
          <a:r>
            <a:rPr lang="en-US" sz="2200" kern="1200" dirty="0"/>
            <a:t> </a:t>
          </a:r>
          <a:r>
            <a:rPr lang="en-US" sz="2200" kern="1200" dirty="0" err="1"/>
            <a:t>spelers</a:t>
          </a:r>
          <a:r>
            <a:rPr lang="en-US" sz="2200" kern="1200" dirty="0"/>
            <a:t>/coach</a:t>
          </a:r>
        </a:p>
      </dsp:txBody>
      <dsp:txXfrm>
        <a:off x="1372680" y="2973514"/>
        <a:ext cx="5424994" cy="1188467"/>
      </dsp:txXfrm>
    </dsp:sp>
    <dsp:sp modelId="{B031AD78-BBAC-46D5-8064-3625760B3C6D}">
      <dsp:nvSpPr>
        <dsp:cNvPr id="0" name=""/>
        <dsp:cNvSpPr/>
      </dsp:nvSpPr>
      <dsp:spPr>
        <a:xfrm>
          <a:off x="0" y="445909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252A5-8CDB-45EB-8E00-7D2BA0083293}">
      <dsp:nvSpPr>
        <dsp:cNvPr id="0" name=""/>
        <dsp:cNvSpPr/>
      </dsp:nvSpPr>
      <dsp:spPr>
        <a:xfrm>
          <a:off x="359511" y="4726504"/>
          <a:ext cx="653657" cy="65365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77A1D-2153-43F0-89CD-DC0CC195804B}">
      <dsp:nvSpPr>
        <dsp:cNvPr id="0" name=""/>
        <dsp:cNvSpPr/>
      </dsp:nvSpPr>
      <dsp:spPr>
        <a:xfrm>
          <a:off x="1372680" y="445909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Ondersteunend</a:t>
          </a:r>
          <a:r>
            <a:rPr lang="en-US" sz="2200" kern="1200" dirty="0"/>
            <a:t> </a:t>
          </a:r>
          <a:r>
            <a:rPr lang="en-US" sz="2200" kern="1200" dirty="0" err="1"/>
            <a:t>voor</a:t>
          </a:r>
          <a:r>
            <a:rPr lang="en-US" sz="2200" kern="1200" dirty="0"/>
            <a:t> alle </a:t>
          </a:r>
          <a:r>
            <a:rPr lang="en-US" sz="2200" kern="1200" dirty="0" err="1"/>
            <a:t>betrokkenen</a:t>
          </a:r>
        </a:p>
      </dsp:txBody>
      <dsp:txXfrm>
        <a:off x="1372680" y="4459099"/>
        <a:ext cx="5424994" cy="1188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CF101-F6B2-442D-B928-E14384D5801E}">
      <dsp:nvSpPr>
        <dsp:cNvPr id="0" name=""/>
        <dsp:cNvSpPr/>
      </dsp:nvSpPr>
      <dsp:spPr>
        <a:xfrm>
          <a:off x="0" y="1827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ECEC14-ECAC-4B40-A9DE-A3F3722848DB}">
      <dsp:nvSpPr>
        <dsp:cNvPr id="0" name=""/>
        <dsp:cNvSpPr/>
      </dsp:nvSpPr>
      <dsp:spPr>
        <a:xfrm>
          <a:off x="235585" y="177056"/>
          <a:ext cx="428336" cy="4283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83844-0233-452B-9E09-A4DC6BD49839}">
      <dsp:nvSpPr>
        <dsp:cNvPr id="0" name=""/>
        <dsp:cNvSpPr/>
      </dsp:nvSpPr>
      <dsp:spPr>
        <a:xfrm>
          <a:off x="899507" y="1827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Motivered training geven: positieve aanmoediging</a:t>
          </a:r>
        </a:p>
      </dsp:txBody>
      <dsp:txXfrm>
        <a:off x="899507" y="1827"/>
        <a:ext cx="5898167" cy="778794"/>
      </dsp:txXfrm>
    </dsp:sp>
    <dsp:sp modelId="{D4869B0B-3BEF-4C6D-8F8F-DBDF6124EEED}">
      <dsp:nvSpPr>
        <dsp:cNvPr id="0" name=""/>
        <dsp:cNvSpPr/>
      </dsp:nvSpPr>
      <dsp:spPr>
        <a:xfrm>
          <a:off x="0" y="975320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41964-8A7E-491A-8619-64142246174B}">
      <dsp:nvSpPr>
        <dsp:cNvPr id="0" name=""/>
        <dsp:cNvSpPr/>
      </dsp:nvSpPr>
      <dsp:spPr>
        <a:xfrm>
          <a:off x="235585" y="1150548"/>
          <a:ext cx="428336" cy="4283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A6B4C-E048-4F49-8F80-89F4E6AF53DA}">
      <dsp:nvSpPr>
        <dsp:cNvPr id="0" name=""/>
        <dsp:cNvSpPr/>
      </dsp:nvSpPr>
      <dsp:spPr>
        <a:xfrm>
          <a:off x="899507" y="975320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Tijdig zijn, klaarzetten en samen opruimen</a:t>
          </a:r>
        </a:p>
      </dsp:txBody>
      <dsp:txXfrm>
        <a:off x="899507" y="975320"/>
        <a:ext cx="5898167" cy="778794"/>
      </dsp:txXfrm>
    </dsp:sp>
    <dsp:sp modelId="{E393F3F9-418E-4CEC-89EA-96E63F4C6DDF}">
      <dsp:nvSpPr>
        <dsp:cNvPr id="0" name=""/>
        <dsp:cNvSpPr/>
      </dsp:nvSpPr>
      <dsp:spPr>
        <a:xfrm>
          <a:off x="0" y="1948812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6D637-4515-4A30-B052-2E13A02DA6EE}">
      <dsp:nvSpPr>
        <dsp:cNvPr id="0" name=""/>
        <dsp:cNvSpPr/>
      </dsp:nvSpPr>
      <dsp:spPr>
        <a:xfrm>
          <a:off x="235585" y="2124041"/>
          <a:ext cx="428336" cy="4283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DE27A-8F2F-4ACB-88A9-EA0F730A0543}">
      <dsp:nvSpPr>
        <dsp:cNvPr id="0" name=""/>
        <dsp:cNvSpPr/>
      </dsp:nvSpPr>
      <dsp:spPr>
        <a:xfrm>
          <a:off x="899507" y="1948812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Aangepast taalgebruik</a:t>
          </a:r>
        </a:p>
      </dsp:txBody>
      <dsp:txXfrm>
        <a:off x="899507" y="1948812"/>
        <a:ext cx="5898167" cy="778794"/>
      </dsp:txXfrm>
    </dsp:sp>
    <dsp:sp modelId="{414EC298-FB5F-4B7A-9BD4-19D4839BEA79}">
      <dsp:nvSpPr>
        <dsp:cNvPr id="0" name=""/>
        <dsp:cNvSpPr/>
      </dsp:nvSpPr>
      <dsp:spPr>
        <a:xfrm>
          <a:off x="0" y="2922305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1CE5CA-7554-4251-AA71-692CF3AF3B26}">
      <dsp:nvSpPr>
        <dsp:cNvPr id="0" name=""/>
        <dsp:cNvSpPr/>
      </dsp:nvSpPr>
      <dsp:spPr>
        <a:xfrm>
          <a:off x="235585" y="3097533"/>
          <a:ext cx="428336" cy="4283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E84D6-56F9-47D0-97DB-89C7D7F21051}">
      <dsp:nvSpPr>
        <dsp:cNvPr id="0" name=""/>
        <dsp:cNvSpPr/>
      </dsp:nvSpPr>
      <dsp:spPr>
        <a:xfrm>
          <a:off x="899507" y="2922305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Respect voor elkaar, harde woorden uitpraten</a:t>
          </a:r>
        </a:p>
      </dsp:txBody>
      <dsp:txXfrm>
        <a:off x="899507" y="2922305"/>
        <a:ext cx="5898167" cy="778794"/>
      </dsp:txXfrm>
    </dsp:sp>
    <dsp:sp modelId="{C5A8B960-145F-422C-8E06-FD8F0FF228FC}">
      <dsp:nvSpPr>
        <dsp:cNvPr id="0" name=""/>
        <dsp:cNvSpPr/>
      </dsp:nvSpPr>
      <dsp:spPr>
        <a:xfrm>
          <a:off x="0" y="3895797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BEE375-7A92-4A59-A772-A0A2BA222D82}">
      <dsp:nvSpPr>
        <dsp:cNvPr id="0" name=""/>
        <dsp:cNvSpPr/>
      </dsp:nvSpPr>
      <dsp:spPr>
        <a:xfrm>
          <a:off x="235585" y="4071026"/>
          <a:ext cx="428336" cy="42833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66246-4E4B-4213-A98B-9EE9128577D0}">
      <dsp:nvSpPr>
        <dsp:cNvPr id="0" name=""/>
        <dsp:cNvSpPr/>
      </dsp:nvSpPr>
      <dsp:spPr>
        <a:xfrm>
          <a:off x="899507" y="3895797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Emoties thuis laten</a:t>
          </a:r>
        </a:p>
      </dsp:txBody>
      <dsp:txXfrm>
        <a:off x="899507" y="3895797"/>
        <a:ext cx="5898167" cy="778794"/>
      </dsp:txXfrm>
    </dsp:sp>
    <dsp:sp modelId="{195F19BD-9682-4AFE-92FB-4DC4A39990FC}">
      <dsp:nvSpPr>
        <dsp:cNvPr id="0" name=""/>
        <dsp:cNvSpPr/>
      </dsp:nvSpPr>
      <dsp:spPr>
        <a:xfrm>
          <a:off x="0" y="4869290"/>
          <a:ext cx="6797675" cy="7787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269E8-0EC9-4732-AEB8-CDDB15D7CCC7}">
      <dsp:nvSpPr>
        <dsp:cNvPr id="0" name=""/>
        <dsp:cNvSpPr/>
      </dsp:nvSpPr>
      <dsp:spPr>
        <a:xfrm>
          <a:off x="235585" y="5044518"/>
          <a:ext cx="428336" cy="42833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A469A-EF21-4CB7-9162-1DC7451DA433}">
      <dsp:nvSpPr>
        <dsp:cNvPr id="0" name=""/>
        <dsp:cNvSpPr/>
      </dsp:nvSpPr>
      <dsp:spPr>
        <a:xfrm>
          <a:off x="899507" y="4869290"/>
          <a:ext cx="5898167" cy="778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22" tIns="82422" rIns="82422" bIns="8242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Gevaarlijk of onsportief gedrag altijd aankaarten</a:t>
          </a:r>
        </a:p>
      </dsp:txBody>
      <dsp:txXfrm>
        <a:off x="899507" y="4869290"/>
        <a:ext cx="5898167" cy="778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Dus als bal buiten de 5m-zone door aanvaller rechtstreeks in doel belandt -&gt; geen goal =&gt; gewoon buiten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Zelfs als tegenstander hem nog aanraakt onderwerg</a:t>
            </a:r>
            <a:endParaRPr/>
          </a:p>
        </p:txBody>
      </p:sp>
      <p:sp>
        <p:nvSpPr>
          <p:cNvPr id="307" name="Google Shape;30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667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/>
          </a:p>
        </p:txBody>
      </p:sp>
      <p:sp>
        <p:nvSpPr>
          <p:cNvPr id="340" name="Google Shape;34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667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/>
          </a:p>
        </p:txBody>
      </p:sp>
      <p:sp>
        <p:nvSpPr>
          <p:cNvPr id="409" name="Google Shape;409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6802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667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/>
          </a:p>
        </p:txBody>
      </p:sp>
      <p:sp>
        <p:nvSpPr>
          <p:cNvPr id="409" name="Google Shape;409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1620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>
          <a:extLst>
            <a:ext uri="{FF2B5EF4-FFF2-40B4-BE49-F238E27FC236}">
              <a16:creationId xmlns:a16="http://schemas.microsoft.com/office/drawing/2014/main" id="{EF6AE5C7-FA86-3FBE-280F-1E18BF802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:notes">
            <a:extLst>
              <a:ext uri="{FF2B5EF4-FFF2-40B4-BE49-F238E27FC236}">
                <a16:creationId xmlns:a16="http://schemas.microsoft.com/office/drawing/2014/main" id="{1D879841-9EB0-0FD6-3425-44AA8FAFA8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32:notes">
            <a:extLst>
              <a:ext uri="{FF2B5EF4-FFF2-40B4-BE49-F238E27FC236}">
                <a16:creationId xmlns:a16="http://schemas.microsoft.com/office/drawing/2014/main" id="{9B0BFD21-33A0-021B-9203-9061DA43F1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667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/>
          </a:p>
        </p:txBody>
      </p:sp>
      <p:sp>
        <p:nvSpPr>
          <p:cNvPr id="409" name="Google Shape;409;p32:notes">
            <a:extLst>
              <a:ext uri="{FF2B5EF4-FFF2-40B4-BE49-F238E27FC236}">
                <a16:creationId xmlns:a16="http://schemas.microsoft.com/office/drawing/2014/main" id="{C9E82034-3BBF-D1BE-E94E-C7D38CC567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7486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>
          <a:extLst>
            <a:ext uri="{FF2B5EF4-FFF2-40B4-BE49-F238E27FC236}">
              <a16:creationId xmlns:a16="http://schemas.microsoft.com/office/drawing/2014/main" id="{EA14DCE2-7247-4BE3-7E06-D51AF16DD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:notes">
            <a:extLst>
              <a:ext uri="{FF2B5EF4-FFF2-40B4-BE49-F238E27FC236}">
                <a16:creationId xmlns:a16="http://schemas.microsoft.com/office/drawing/2014/main" id="{EE039D68-BD4B-ACF6-76DE-46A666D8E3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32:notes">
            <a:extLst>
              <a:ext uri="{FF2B5EF4-FFF2-40B4-BE49-F238E27FC236}">
                <a16:creationId xmlns:a16="http://schemas.microsoft.com/office/drawing/2014/main" id="{61F1259B-E572-DC6E-4C30-5ACFF89BFE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667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/>
          </a:p>
        </p:txBody>
      </p:sp>
      <p:sp>
        <p:nvSpPr>
          <p:cNvPr id="409" name="Google Shape;409;p32:notes">
            <a:extLst>
              <a:ext uri="{FF2B5EF4-FFF2-40B4-BE49-F238E27FC236}">
                <a16:creationId xmlns:a16="http://schemas.microsoft.com/office/drawing/2014/main" id="{21F0F29A-9356-6B03-000B-63698280DA6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8653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9191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18628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4592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21658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5f0c115b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25f0c115bf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g25f0c115bf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Bal = buiten als de bal volledig over de lijn is gegaan</a:t>
            </a:r>
            <a:endParaRPr/>
          </a:p>
        </p:txBody>
      </p:sp>
      <p:sp>
        <p:nvSpPr>
          <p:cNvPr id="196" name="Google Shape;19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6000"/>
              <a:buFont typeface="Calibri"/>
              <a:buNone/>
              <a:defRPr sz="6000"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400"/>
              <a:buNone/>
              <a:defRPr sz="2400">
                <a:solidFill>
                  <a:srgbClr val="4F81BD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3200"/>
              <a:buFont typeface="Calibri"/>
              <a:buNone/>
              <a:defRPr sz="3200"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ntent with Caption" type="objTx">
  <p:cSld name="OBJECT_WITH_CAPTIO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7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7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7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dt" idx="10"/>
          </p:nvPr>
        </p:nvSpPr>
        <p:spPr>
          <a:xfrm>
            <a:off x="465138" y="6459538"/>
            <a:ext cx="261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ftr" idx="11"/>
          </p:nvPr>
        </p:nvSpPr>
        <p:spPr>
          <a:xfrm>
            <a:off x="4800600" y="6459538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400"/>
              <a:buNone/>
              <a:defRPr sz="2400" b="1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400"/>
              <a:buNone/>
              <a:defRPr sz="2400" b="1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>
                <a:solidFill>
                  <a:srgbClr val="4F81BD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>
                <a:solidFill>
                  <a:srgbClr val="4F81BD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>
                <a:solidFill>
                  <a:srgbClr val="4F81BD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Char char="•"/>
              <a:defRPr>
                <a:solidFill>
                  <a:srgbClr val="4F81B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3200"/>
              <a:buFont typeface="Calibri"/>
              <a:buNone/>
              <a:defRPr sz="3200">
                <a:solidFill>
                  <a:srgbClr val="C050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3200"/>
              <a:buChar char="•"/>
              <a:defRPr sz="3200">
                <a:solidFill>
                  <a:srgbClr val="4F81BD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  <a:defRPr sz="2800">
                <a:solidFill>
                  <a:srgbClr val="4F81BD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  <a:defRPr sz="2400">
                <a:solidFill>
                  <a:srgbClr val="4F81BD"/>
                </a:solidFill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 sz="2000">
                <a:solidFill>
                  <a:srgbClr val="4F81BD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Char char="•"/>
              <a:defRPr sz="2000">
                <a:solidFill>
                  <a:srgbClr val="4F81BD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C0504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ockey.be/nl/clubs-en-zale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ecretaries@dmon.b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WRLT2Am52AXpTzMNWVvp50eE4PfF_WK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" descr="D-MON Hockey | Sint-Gillis-Bij-Dendermonde"/>
          <p:cNvPicPr preferRelativeResize="0"/>
          <p:nvPr/>
        </p:nvPicPr>
        <p:blipFill rotWithShape="1">
          <a:blip r:embed="rId3">
            <a:alphaModFix/>
          </a:blip>
          <a:srcRect l="4706" r="4071" b="2"/>
          <a:stretch/>
        </p:blipFill>
        <p:spPr>
          <a:xfrm>
            <a:off x="8115298" y="-6"/>
            <a:ext cx="4076702" cy="446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 descr="A group of boys in uniform on a fiel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412112"/>
            <a:ext cx="7986532" cy="59898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"/>
          <p:cNvSpPr/>
          <p:nvPr/>
        </p:nvSpPr>
        <p:spPr>
          <a:xfrm>
            <a:off x="0" y="4467828"/>
            <a:ext cx="12192000" cy="239017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 txBox="1">
            <a:spLocks noGrp="1"/>
          </p:cNvSpPr>
          <p:nvPr>
            <p:ph type="ctrTitle"/>
          </p:nvPr>
        </p:nvSpPr>
        <p:spPr>
          <a:xfrm>
            <a:off x="1127573" y="4905953"/>
            <a:ext cx="9932691" cy="858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en-GB" sz="6600">
                <a:solidFill>
                  <a:schemeClr val="lt1"/>
                </a:solidFill>
              </a:rPr>
              <a:t>Coachmap U7-U8</a:t>
            </a:r>
            <a:endParaRPr/>
          </a:p>
        </p:txBody>
      </p:sp>
      <p:sp>
        <p:nvSpPr>
          <p:cNvPr id="108" name="Google Shape;108;p1"/>
          <p:cNvSpPr txBox="1">
            <a:spLocks noGrp="1"/>
          </p:cNvSpPr>
          <p:nvPr>
            <p:ph type="subTitle" idx="1"/>
          </p:nvPr>
        </p:nvSpPr>
        <p:spPr>
          <a:xfrm>
            <a:off x="1127570" y="5764694"/>
            <a:ext cx="9932690" cy="43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</a:pP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8344" y="1514556"/>
            <a:ext cx="4124901" cy="4648849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29" name="Google Shape;229;p10"/>
          <p:cNvCxnSpPr/>
          <p:nvPr/>
        </p:nvCxnSpPr>
        <p:spPr>
          <a:xfrm>
            <a:off x="7708567" y="3094409"/>
            <a:ext cx="3060000" cy="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30" name="Google Shape;230;p10"/>
          <p:cNvCxnSpPr/>
          <p:nvPr/>
        </p:nvCxnSpPr>
        <p:spPr>
          <a:xfrm>
            <a:off x="7706964" y="4440344"/>
            <a:ext cx="3060000" cy="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31" name="Google Shape;23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Spelregels: …bal buiten voor de aanvallers</a:t>
            </a:r>
            <a:endParaRPr>
              <a:solidFill>
                <a:srgbClr val="C0504D"/>
              </a:solidFill>
            </a:endParaRPr>
          </a:p>
        </p:txBody>
      </p:sp>
      <p:grpSp>
        <p:nvGrpSpPr>
          <p:cNvPr id="232" name="Google Shape;232;p10"/>
          <p:cNvGrpSpPr/>
          <p:nvPr/>
        </p:nvGrpSpPr>
        <p:grpSpPr>
          <a:xfrm>
            <a:off x="10404909" y="1990826"/>
            <a:ext cx="731520" cy="401052"/>
            <a:chOff x="10404909" y="2050181"/>
            <a:chExt cx="731520" cy="401052"/>
          </a:xfrm>
        </p:grpSpPr>
        <p:cxnSp>
          <p:nvCxnSpPr>
            <p:cNvPr id="233" name="Google Shape;233;p10"/>
            <p:cNvCxnSpPr/>
            <p:nvPr/>
          </p:nvCxnSpPr>
          <p:spPr>
            <a:xfrm>
              <a:off x="10404909" y="2050181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34" name="Google Shape;234;p10"/>
            <p:cNvCxnSpPr/>
            <p:nvPr/>
          </p:nvCxnSpPr>
          <p:spPr>
            <a:xfrm>
              <a:off x="10404909" y="2250707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35" name="Google Shape;235;p10"/>
            <p:cNvCxnSpPr/>
            <p:nvPr/>
          </p:nvCxnSpPr>
          <p:spPr>
            <a:xfrm>
              <a:off x="10404909" y="2451233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236" name="Google Shape;236;p10"/>
          <p:cNvGrpSpPr/>
          <p:nvPr/>
        </p:nvGrpSpPr>
        <p:grpSpPr>
          <a:xfrm>
            <a:off x="7303971" y="2000451"/>
            <a:ext cx="731520" cy="401052"/>
            <a:chOff x="7303971" y="2019701"/>
            <a:chExt cx="731520" cy="401052"/>
          </a:xfrm>
        </p:grpSpPr>
        <p:cxnSp>
          <p:nvCxnSpPr>
            <p:cNvPr id="237" name="Google Shape;237;p10"/>
            <p:cNvCxnSpPr/>
            <p:nvPr/>
          </p:nvCxnSpPr>
          <p:spPr>
            <a:xfrm rot="10800000">
              <a:off x="7303971" y="2019701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38" name="Google Shape;238;p10"/>
            <p:cNvCxnSpPr/>
            <p:nvPr/>
          </p:nvCxnSpPr>
          <p:spPr>
            <a:xfrm rot="10800000">
              <a:off x="7303971" y="2220227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39" name="Google Shape;239;p10"/>
            <p:cNvCxnSpPr/>
            <p:nvPr/>
          </p:nvCxnSpPr>
          <p:spPr>
            <a:xfrm rot="10800000">
              <a:off x="7303971" y="2420753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cxnSp>
        <p:nvCxnSpPr>
          <p:cNvPr id="240" name="Google Shape;240;p10"/>
          <p:cNvCxnSpPr/>
          <p:nvPr/>
        </p:nvCxnSpPr>
        <p:spPr>
          <a:xfrm>
            <a:off x="6833937" y="3099335"/>
            <a:ext cx="721895" cy="0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1" name="Google Shape;241;p10"/>
          <p:cNvCxnSpPr/>
          <p:nvPr/>
        </p:nvCxnSpPr>
        <p:spPr>
          <a:xfrm rot="10800000">
            <a:off x="10913444" y="3078480"/>
            <a:ext cx="721895" cy="0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2" name="Google Shape;242;p10"/>
          <p:cNvSpPr txBox="1"/>
          <p:nvPr/>
        </p:nvSpPr>
        <p:spPr>
          <a:xfrm>
            <a:off x="7467600" y="2885974"/>
            <a:ext cx="4924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0"/>
          <p:cNvSpPr txBox="1"/>
          <p:nvPr/>
        </p:nvSpPr>
        <p:spPr>
          <a:xfrm>
            <a:off x="10533247" y="2890786"/>
            <a:ext cx="4924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562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>
              <a:spcBef>
                <a:spcPts val="0"/>
              </a:spcBef>
              <a:buClr>
                <a:srgbClr val="FF0000"/>
              </a:buClr>
              <a:buSzPts val="2800"/>
            </a:pPr>
            <a:r>
              <a:rPr lang="en-GB" dirty="0" err="1">
                <a:solidFill>
                  <a:srgbClr val="FF0000"/>
                </a:solidFill>
              </a:rPr>
              <a:t>bal</a:t>
            </a:r>
            <a:r>
              <a:rPr lang="en-GB" dirty="0">
                <a:solidFill>
                  <a:srgbClr val="FF0000"/>
                </a:solidFill>
              </a:rPr>
              <a:t> BEWUST </a:t>
            </a:r>
            <a:r>
              <a:rPr lang="en-GB" dirty="0" err="1">
                <a:solidFill>
                  <a:srgbClr val="FF0000"/>
                </a:solidFill>
              </a:rPr>
              <a:t>buiten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achterlijn</a:t>
            </a:r>
            <a:r>
              <a:rPr lang="en-GB" dirty="0">
                <a:solidFill>
                  <a:srgbClr val="FF0000"/>
                </a:solidFill>
              </a:rPr>
              <a:t> :</a:t>
            </a:r>
            <a:endParaRPr dirty="0"/>
          </a:p>
          <a:p>
            <a:pPr marL="355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lang="en-GB" dirty="0">
                <a:solidFill>
                  <a:srgbClr val="FF0000"/>
                </a:solidFill>
              </a:rPr>
              <a:t>-&gt; </a:t>
            </a:r>
            <a:r>
              <a:rPr lang="en-GB" dirty="0" err="1">
                <a:solidFill>
                  <a:srgbClr val="FF0000"/>
                </a:solidFill>
              </a:rPr>
              <a:t>loodrecht</a:t>
            </a:r>
            <a:r>
              <a:rPr lang="en-GB" dirty="0">
                <a:solidFill>
                  <a:srgbClr val="FF0000"/>
                </a:solidFill>
              </a:rPr>
              <a:t> op 8m-lijn (</a:t>
            </a:r>
            <a:r>
              <a:rPr lang="en-GB" dirty="0" err="1">
                <a:solidFill>
                  <a:srgbClr val="FF0000"/>
                </a:solidFill>
              </a:rPr>
              <a:t>uitspelen</a:t>
            </a:r>
            <a:r>
              <a:rPr lang="en-GB" dirty="0">
                <a:solidFill>
                  <a:srgbClr val="FF0000"/>
                </a:solidFill>
              </a:rPr>
              <a:t>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800"/>
              <a:buChar char="•"/>
            </a:pPr>
            <a:r>
              <a:rPr lang="en-GB" dirty="0" err="1">
                <a:solidFill>
                  <a:srgbClr val="00B0F0"/>
                </a:solidFill>
              </a:rPr>
              <a:t>bal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 err="1">
                <a:solidFill>
                  <a:srgbClr val="00B0F0"/>
                </a:solidFill>
              </a:rPr>
              <a:t>buiten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 err="1">
                <a:solidFill>
                  <a:srgbClr val="00B0F0"/>
                </a:solidFill>
              </a:rPr>
              <a:t>zijlijn</a:t>
            </a:r>
            <a:r>
              <a:rPr lang="en-GB" dirty="0">
                <a:solidFill>
                  <a:srgbClr val="00B0F0"/>
                </a:solidFill>
              </a:rPr>
              <a:t> in zone 1: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/>
              <a:t>	</a:t>
            </a:r>
            <a:r>
              <a:rPr lang="en-GB" dirty="0">
                <a:solidFill>
                  <a:srgbClr val="00B0F0"/>
                </a:solidFill>
              </a:rPr>
              <a:t>-&gt; op 8m-lijn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bal</a:t>
            </a:r>
            <a:r>
              <a:rPr lang="en-GB" dirty="0"/>
              <a:t> </a:t>
            </a:r>
            <a:r>
              <a:rPr lang="en-GB" dirty="0" err="1"/>
              <a:t>buiten</a:t>
            </a:r>
            <a:r>
              <a:rPr lang="en-GB" dirty="0"/>
              <a:t> </a:t>
            </a:r>
            <a:r>
              <a:rPr lang="en-GB" dirty="0" err="1"/>
              <a:t>zijlijn</a:t>
            </a:r>
            <a:r>
              <a:rPr lang="en-GB" dirty="0"/>
              <a:t> in zone 2:</a:t>
            </a:r>
            <a:endParaRPr dirty="0"/>
          </a:p>
          <a:p>
            <a:pPr marL="3556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/>
              <a:t>	-&gt; op de </a:t>
            </a:r>
            <a:r>
              <a:rPr lang="en-GB" dirty="0" err="1"/>
              <a:t>plek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</a:t>
            </a:r>
            <a:r>
              <a:rPr lang="en-GB" dirty="0" err="1"/>
              <a:t>buiten</a:t>
            </a:r>
            <a:r>
              <a:rPr lang="en-GB" dirty="0"/>
              <a:t> </a:t>
            </a:r>
            <a:r>
              <a:rPr lang="en-GB" dirty="0" err="1"/>
              <a:t>gaat</a:t>
            </a:r>
            <a:endParaRPr dirty="0"/>
          </a:p>
        </p:txBody>
      </p:sp>
      <p:grpSp>
        <p:nvGrpSpPr>
          <p:cNvPr id="245" name="Google Shape;245;p10"/>
          <p:cNvGrpSpPr/>
          <p:nvPr/>
        </p:nvGrpSpPr>
        <p:grpSpPr>
          <a:xfrm>
            <a:off x="7303971" y="2577966"/>
            <a:ext cx="731520" cy="401052"/>
            <a:chOff x="7303971" y="2019701"/>
            <a:chExt cx="731520" cy="401052"/>
          </a:xfrm>
        </p:grpSpPr>
        <p:cxnSp>
          <p:nvCxnSpPr>
            <p:cNvPr id="246" name="Google Shape;246;p10"/>
            <p:cNvCxnSpPr/>
            <p:nvPr/>
          </p:nvCxnSpPr>
          <p:spPr>
            <a:xfrm rot="10800000">
              <a:off x="7303971" y="2019701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47" name="Google Shape;247;p10"/>
            <p:cNvCxnSpPr/>
            <p:nvPr/>
          </p:nvCxnSpPr>
          <p:spPr>
            <a:xfrm rot="10800000">
              <a:off x="7303971" y="2220227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48" name="Google Shape;248;p10"/>
            <p:cNvCxnSpPr/>
            <p:nvPr/>
          </p:nvCxnSpPr>
          <p:spPr>
            <a:xfrm rot="10800000">
              <a:off x="7303971" y="2420753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249" name="Google Shape;249;p10"/>
          <p:cNvGrpSpPr/>
          <p:nvPr/>
        </p:nvGrpSpPr>
        <p:grpSpPr>
          <a:xfrm>
            <a:off x="10404909" y="2568341"/>
            <a:ext cx="731520" cy="401052"/>
            <a:chOff x="10404909" y="2050181"/>
            <a:chExt cx="731520" cy="401052"/>
          </a:xfrm>
        </p:grpSpPr>
        <p:cxnSp>
          <p:nvCxnSpPr>
            <p:cNvPr id="250" name="Google Shape;250;p10"/>
            <p:cNvCxnSpPr/>
            <p:nvPr/>
          </p:nvCxnSpPr>
          <p:spPr>
            <a:xfrm>
              <a:off x="10404909" y="2050181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51" name="Google Shape;251;p10"/>
            <p:cNvCxnSpPr/>
            <p:nvPr/>
          </p:nvCxnSpPr>
          <p:spPr>
            <a:xfrm>
              <a:off x="10404909" y="2250707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52" name="Google Shape;252;p10"/>
            <p:cNvCxnSpPr/>
            <p:nvPr/>
          </p:nvCxnSpPr>
          <p:spPr>
            <a:xfrm>
              <a:off x="10404909" y="2451233"/>
              <a:ext cx="731520" cy="0"/>
            </a:xfrm>
            <a:prstGeom prst="straightConnector1">
              <a:avLst/>
            </a:prstGeom>
            <a:noFill/>
            <a:ln w="381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cxnSp>
        <p:nvCxnSpPr>
          <p:cNvPr id="253" name="Google Shape;253;p10"/>
          <p:cNvCxnSpPr/>
          <p:nvPr/>
        </p:nvCxnSpPr>
        <p:spPr>
          <a:xfrm rot="-5400000">
            <a:off x="8412462" y="1912218"/>
            <a:ext cx="73152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4" name="Google Shape;254;p10"/>
          <p:cNvCxnSpPr/>
          <p:nvPr/>
        </p:nvCxnSpPr>
        <p:spPr>
          <a:xfrm>
            <a:off x="8778221" y="2300438"/>
            <a:ext cx="0" cy="78927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55" name="Google Shape;255;p10"/>
          <p:cNvSpPr txBox="1"/>
          <p:nvPr/>
        </p:nvSpPr>
        <p:spPr>
          <a:xfrm>
            <a:off x="8410858" y="2876350"/>
            <a:ext cx="7427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6" name="Google Shape;256;p10"/>
          <p:cNvGrpSpPr/>
          <p:nvPr/>
        </p:nvGrpSpPr>
        <p:grpSpPr>
          <a:xfrm>
            <a:off x="7311992" y="3279007"/>
            <a:ext cx="3832458" cy="978567"/>
            <a:chOff x="7311992" y="3279007"/>
            <a:chExt cx="3832458" cy="978567"/>
          </a:xfrm>
        </p:grpSpPr>
        <p:grpSp>
          <p:nvGrpSpPr>
            <p:cNvPr id="257" name="Google Shape;257;p10"/>
            <p:cNvGrpSpPr/>
            <p:nvPr/>
          </p:nvGrpSpPr>
          <p:grpSpPr>
            <a:xfrm>
              <a:off x="7311992" y="3279007"/>
              <a:ext cx="731520" cy="401052"/>
              <a:chOff x="7303971" y="2019701"/>
              <a:chExt cx="731520" cy="401052"/>
            </a:xfrm>
          </p:grpSpPr>
          <p:cxnSp>
            <p:nvCxnSpPr>
              <p:cNvPr id="258" name="Google Shape;258;p10"/>
              <p:cNvCxnSpPr/>
              <p:nvPr/>
            </p:nvCxnSpPr>
            <p:spPr>
              <a:xfrm rot="10800000">
                <a:off x="7303971" y="2019701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59" name="Google Shape;259;p10"/>
              <p:cNvCxnSpPr/>
              <p:nvPr/>
            </p:nvCxnSpPr>
            <p:spPr>
              <a:xfrm rot="10800000">
                <a:off x="7303971" y="2220227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60" name="Google Shape;260;p10"/>
              <p:cNvCxnSpPr/>
              <p:nvPr/>
            </p:nvCxnSpPr>
            <p:spPr>
              <a:xfrm rot="10800000">
                <a:off x="7303971" y="2420753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261" name="Google Shape;261;p10"/>
            <p:cNvGrpSpPr/>
            <p:nvPr/>
          </p:nvGrpSpPr>
          <p:grpSpPr>
            <a:xfrm>
              <a:off x="7311992" y="3856522"/>
              <a:ext cx="731520" cy="401052"/>
              <a:chOff x="7303971" y="2019701"/>
              <a:chExt cx="731520" cy="401052"/>
            </a:xfrm>
          </p:grpSpPr>
          <p:cxnSp>
            <p:nvCxnSpPr>
              <p:cNvPr id="262" name="Google Shape;262;p10"/>
              <p:cNvCxnSpPr/>
              <p:nvPr/>
            </p:nvCxnSpPr>
            <p:spPr>
              <a:xfrm rot="10800000">
                <a:off x="7303971" y="2019701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63" name="Google Shape;263;p10"/>
              <p:cNvCxnSpPr/>
              <p:nvPr/>
            </p:nvCxnSpPr>
            <p:spPr>
              <a:xfrm rot="10800000">
                <a:off x="7303971" y="2220227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64" name="Google Shape;264;p10"/>
              <p:cNvCxnSpPr/>
              <p:nvPr/>
            </p:nvCxnSpPr>
            <p:spPr>
              <a:xfrm rot="10800000">
                <a:off x="7303971" y="2420753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265" name="Google Shape;265;p10"/>
            <p:cNvGrpSpPr/>
            <p:nvPr/>
          </p:nvGrpSpPr>
          <p:grpSpPr>
            <a:xfrm>
              <a:off x="10412930" y="3279007"/>
              <a:ext cx="731520" cy="401052"/>
              <a:chOff x="10404909" y="2050181"/>
              <a:chExt cx="731520" cy="401052"/>
            </a:xfrm>
          </p:grpSpPr>
          <p:cxnSp>
            <p:nvCxnSpPr>
              <p:cNvPr id="266" name="Google Shape;266;p10"/>
              <p:cNvCxnSpPr/>
              <p:nvPr/>
            </p:nvCxnSpPr>
            <p:spPr>
              <a:xfrm>
                <a:off x="10404909" y="2050181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67" name="Google Shape;267;p10"/>
              <p:cNvCxnSpPr/>
              <p:nvPr/>
            </p:nvCxnSpPr>
            <p:spPr>
              <a:xfrm>
                <a:off x="10404909" y="2250707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68" name="Google Shape;268;p10"/>
              <p:cNvCxnSpPr/>
              <p:nvPr/>
            </p:nvCxnSpPr>
            <p:spPr>
              <a:xfrm>
                <a:off x="10404909" y="2451233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269" name="Google Shape;269;p10"/>
            <p:cNvGrpSpPr/>
            <p:nvPr/>
          </p:nvGrpSpPr>
          <p:grpSpPr>
            <a:xfrm>
              <a:off x="10412930" y="3856522"/>
              <a:ext cx="731520" cy="401052"/>
              <a:chOff x="10404909" y="2050181"/>
              <a:chExt cx="731520" cy="401052"/>
            </a:xfrm>
          </p:grpSpPr>
          <p:cxnSp>
            <p:nvCxnSpPr>
              <p:cNvPr id="270" name="Google Shape;270;p10"/>
              <p:cNvCxnSpPr/>
              <p:nvPr/>
            </p:nvCxnSpPr>
            <p:spPr>
              <a:xfrm>
                <a:off x="10404909" y="2050181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71" name="Google Shape;271;p10"/>
              <p:cNvCxnSpPr/>
              <p:nvPr/>
            </p:nvCxnSpPr>
            <p:spPr>
              <a:xfrm>
                <a:off x="10404909" y="2250707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272" name="Google Shape;272;p10"/>
              <p:cNvCxnSpPr/>
              <p:nvPr/>
            </p:nvCxnSpPr>
            <p:spPr>
              <a:xfrm>
                <a:off x="10404909" y="2451233"/>
                <a:ext cx="73152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</p:grpSp>
      <p:grpSp>
        <p:nvGrpSpPr>
          <p:cNvPr id="273" name="Google Shape;273;p10"/>
          <p:cNvGrpSpPr/>
          <p:nvPr/>
        </p:nvGrpSpPr>
        <p:grpSpPr>
          <a:xfrm>
            <a:off x="10546030" y="3072062"/>
            <a:ext cx="492493" cy="1354317"/>
            <a:chOff x="10546030" y="3072062"/>
            <a:chExt cx="492493" cy="1354317"/>
          </a:xfrm>
        </p:grpSpPr>
        <p:sp>
          <p:nvSpPr>
            <p:cNvPr id="274" name="Google Shape;274;p10"/>
            <p:cNvSpPr txBox="1"/>
            <p:nvPr/>
          </p:nvSpPr>
          <p:spPr>
            <a:xfrm>
              <a:off x="10546030" y="3072062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0"/>
            <p:cNvSpPr txBox="1"/>
            <p:nvPr/>
          </p:nvSpPr>
          <p:spPr>
            <a:xfrm>
              <a:off x="10546030" y="3282213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0"/>
            <p:cNvSpPr txBox="1"/>
            <p:nvPr/>
          </p:nvSpPr>
          <p:spPr>
            <a:xfrm>
              <a:off x="10546030" y="3473114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0"/>
            <p:cNvSpPr txBox="1"/>
            <p:nvPr/>
          </p:nvSpPr>
          <p:spPr>
            <a:xfrm>
              <a:off x="10546030" y="3846895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0"/>
            <p:cNvSpPr txBox="1"/>
            <p:nvPr/>
          </p:nvSpPr>
          <p:spPr>
            <a:xfrm>
              <a:off x="10546030" y="4057047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0"/>
            <p:cNvSpPr txBox="1"/>
            <p:nvPr/>
          </p:nvSpPr>
          <p:spPr>
            <a:xfrm>
              <a:off x="10546030" y="3660807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10"/>
          <p:cNvGrpSpPr/>
          <p:nvPr/>
        </p:nvGrpSpPr>
        <p:grpSpPr>
          <a:xfrm>
            <a:off x="7459930" y="3079682"/>
            <a:ext cx="492493" cy="1354317"/>
            <a:chOff x="10546030" y="3072062"/>
            <a:chExt cx="492493" cy="1354317"/>
          </a:xfrm>
        </p:grpSpPr>
        <p:sp>
          <p:nvSpPr>
            <p:cNvPr id="281" name="Google Shape;281;p10"/>
            <p:cNvSpPr txBox="1"/>
            <p:nvPr/>
          </p:nvSpPr>
          <p:spPr>
            <a:xfrm>
              <a:off x="10546030" y="3072062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0"/>
            <p:cNvSpPr txBox="1"/>
            <p:nvPr/>
          </p:nvSpPr>
          <p:spPr>
            <a:xfrm>
              <a:off x="10546030" y="3282213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0"/>
            <p:cNvSpPr txBox="1"/>
            <p:nvPr/>
          </p:nvSpPr>
          <p:spPr>
            <a:xfrm>
              <a:off x="10546030" y="3473114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0"/>
            <p:cNvSpPr txBox="1"/>
            <p:nvPr/>
          </p:nvSpPr>
          <p:spPr>
            <a:xfrm>
              <a:off x="10546030" y="3846895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0"/>
            <p:cNvSpPr txBox="1"/>
            <p:nvPr/>
          </p:nvSpPr>
          <p:spPr>
            <a:xfrm>
              <a:off x="10546030" y="4057047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0"/>
            <p:cNvSpPr txBox="1"/>
            <p:nvPr/>
          </p:nvSpPr>
          <p:spPr>
            <a:xfrm>
              <a:off x="10546030" y="3660807"/>
              <a:ext cx="4924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8344" y="1514556"/>
            <a:ext cx="4124901" cy="4648849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93" name="Google Shape;293;p11"/>
          <p:cNvCxnSpPr/>
          <p:nvPr/>
        </p:nvCxnSpPr>
        <p:spPr>
          <a:xfrm>
            <a:off x="7708567" y="3094409"/>
            <a:ext cx="3060000" cy="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294" name="Google Shape;294;p11"/>
          <p:cNvCxnSpPr/>
          <p:nvPr/>
        </p:nvCxnSpPr>
        <p:spPr>
          <a:xfrm>
            <a:off x="7706964" y="4440344"/>
            <a:ext cx="3060000" cy="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95" name="Google Shape;29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Spelregels: …overtreding voor de aanvallers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296" name="Google Shape;296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562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overtreding</a:t>
            </a:r>
            <a:r>
              <a:rPr lang="en-GB" dirty="0">
                <a:solidFill>
                  <a:srgbClr val="4F81BD"/>
                </a:solidFill>
              </a:rPr>
              <a:t> (</a:t>
            </a:r>
            <a:r>
              <a:rPr lang="en-GB" dirty="0" err="1">
                <a:solidFill>
                  <a:srgbClr val="4F81BD"/>
                </a:solidFill>
              </a:rPr>
              <a:t>ot</a:t>
            </a:r>
            <a:r>
              <a:rPr lang="en-GB" dirty="0">
                <a:solidFill>
                  <a:srgbClr val="4F81BD"/>
                </a:solidFill>
              </a:rPr>
              <a:t>) in zone 1:</a:t>
            </a:r>
            <a:endParaRPr dirty="0"/>
          </a:p>
          <a:p>
            <a:pPr marL="355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>
                <a:solidFill>
                  <a:srgbClr val="4F81BD"/>
                </a:solidFill>
              </a:rPr>
              <a:t>-&gt; </a:t>
            </a:r>
            <a:r>
              <a:rPr lang="en-GB" dirty="0" err="1">
                <a:solidFill>
                  <a:srgbClr val="4F81BD"/>
                </a:solidFill>
              </a:rPr>
              <a:t>loodrecht</a:t>
            </a:r>
            <a:r>
              <a:rPr lang="en-GB" dirty="0">
                <a:solidFill>
                  <a:srgbClr val="4F81BD"/>
                </a:solidFill>
              </a:rPr>
              <a:t> op 8m-lijn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overtreding</a:t>
            </a:r>
            <a:r>
              <a:rPr lang="en-GB" dirty="0">
                <a:solidFill>
                  <a:srgbClr val="4F81BD"/>
                </a:solidFill>
              </a:rPr>
              <a:t> (</a:t>
            </a:r>
            <a:r>
              <a:rPr lang="en-GB" dirty="0" err="1">
                <a:solidFill>
                  <a:srgbClr val="4F81BD"/>
                </a:solidFill>
              </a:rPr>
              <a:t>ot</a:t>
            </a:r>
            <a:r>
              <a:rPr lang="en-GB" dirty="0">
                <a:solidFill>
                  <a:srgbClr val="4F81BD"/>
                </a:solidFill>
              </a:rPr>
              <a:t>) in zone 2: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>
                <a:solidFill>
                  <a:srgbClr val="4F81BD"/>
                </a:solidFill>
              </a:rPr>
              <a:t>	-&gt; op de </a:t>
            </a:r>
            <a:r>
              <a:rPr lang="en-GB" dirty="0" err="1">
                <a:solidFill>
                  <a:srgbClr val="4F81BD"/>
                </a:solidFill>
              </a:rPr>
              <a:t>plek</a:t>
            </a:r>
            <a:r>
              <a:rPr lang="en-GB" dirty="0">
                <a:solidFill>
                  <a:srgbClr val="4F81BD"/>
                </a:solidFill>
              </a:rPr>
              <a:t> van de </a:t>
            </a:r>
            <a:r>
              <a:rPr lang="en-GB" dirty="0" err="1">
                <a:solidFill>
                  <a:srgbClr val="4F81BD"/>
                </a:solidFill>
              </a:rPr>
              <a:t>ot</a:t>
            </a:r>
            <a:endParaRPr dirty="0">
              <a:solidFill>
                <a:srgbClr val="4F81BD"/>
              </a:solidFill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8663941" y="2893192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1"/>
          <p:cNvSpPr txBox="1"/>
          <p:nvPr/>
        </p:nvSpPr>
        <p:spPr>
          <a:xfrm>
            <a:off x="8732520" y="1869305"/>
            <a:ext cx="4495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9" name="Google Shape;299;p11"/>
          <p:cNvCxnSpPr/>
          <p:nvPr/>
        </p:nvCxnSpPr>
        <p:spPr>
          <a:xfrm>
            <a:off x="8959516" y="2173704"/>
            <a:ext cx="0" cy="89715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00" name="Google Shape;300;p11"/>
          <p:cNvSpPr txBox="1"/>
          <p:nvPr/>
        </p:nvSpPr>
        <p:spPr>
          <a:xfrm>
            <a:off x="9837420" y="3484745"/>
            <a:ext cx="4495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1"/>
          <p:cNvSpPr txBox="1"/>
          <p:nvPr/>
        </p:nvSpPr>
        <p:spPr>
          <a:xfrm>
            <a:off x="7153488" y="3253339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2</a:t>
            </a:r>
            <a:endParaRPr/>
          </a:p>
        </p:txBody>
      </p:sp>
      <p:sp>
        <p:nvSpPr>
          <p:cNvPr id="302" name="Google Shape;302;p11"/>
          <p:cNvSpPr txBox="1"/>
          <p:nvPr/>
        </p:nvSpPr>
        <p:spPr>
          <a:xfrm>
            <a:off x="7161509" y="2019701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1</a:t>
            </a:r>
            <a:endParaRPr/>
          </a:p>
        </p:txBody>
      </p:sp>
      <p:sp>
        <p:nvSpPr>
          <p:cNvPr id="303" name="Google Shape;303;p11"/>
          <p:cNvSpPr txBox="1"/>
          <p:nvPr/>
        </p:nvSpPr>
        <p:spPr>
          <a:xfrm>
            <a:off x="7169530" y="5088556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1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12"/>
          <p:cNvGrpSpPr/>
          <p:nvPr/>
        </p:nvGrpSpPr>
        <p:grpSpPr>
          <a:xfrm>
            <a:off x="6981372" y="254000"/>
            <a:ext cx="4840833" cy="3318332"/>
            <a:chOff x="6995886" y="3302000"/>
            <a:chExt cx="4840833" cy="3318332"/>
          </a:xfrm>
        </p:grpSpPr>
        <p:pic>
          <p:nvPicPr>
            <p:cNvPr id="310" name="Google Shape;310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95886" y="3314696"/>
              <a:ext cx="4840833" cy="33056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" name="Google Shape;311;p12"/>
            <p:cNvSpPr txBox="1"/>
            <p:nvPr/>
          </p:nvSpPr>
          <p:spPr>
            <a:xfrm>
              <a:off x="7641772" y="3302000"/>
              <a:ext cx="682171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312" name="Google Shape;312;p12"/>
          <p:cNvGrpSpPr/>
          <p:nvPr/>
        </p:nvGrpSpPr>
        <p:grpSpPr>
          <a:xfrm>
            <a:off x="6981373" y="3701144"/>
            <a:ext cx="4872376" cy="2812559"/>
            <a:chOff x="6966858" y="246743"/>
            <a:chExt cx="4872376" cy="2812559"/>
          </a:xfrm>
        </p:grpSpPr>
        <p:pic>
          <p:nvPicPr>
            <p:cNvPr id="313" name="Google Shape;313;p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971280" y="344298"/>
              <a:ext cx="4867954" cy="27150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12"/>
            <p:cNvSpPr txBox="1"/>
            <p:nvPr/>
          </p:nvSpPr>
          <p:spPr>
            <a:xfrm>
              <a:off x="6966858" y="246743"/>
              <a:ext cx="682171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sp>
        <p:nvSpPr>
          <p:cNvPr id="315" name="Google Shape;31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Spelregels: goal!!!!</a:t>
            </a:r>
            <a:endParaRPr/>
          </a:p>
        </p:txBody>
      </p:sp>
      <p:sp>
        <p:nvSpPr>
          <p:cNvPr id="316" name="Google Shape;316;p12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578884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 err="1">
                <a:solidFill>
                  <a:srgbClr val="4F81BD"/>
                </a:solidFill>
              </a:rPr>
              <a:t>als</a:t>
            </a:r>
            <a:r>
              <a:rPr lang="en-GB" dirty="0">
                <a:solidFill>
                  <a:srgbClr val="4F81BD"/>
                </a:solidFill>
              </a:rPr>
              <a:t>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bal</a:t>
            </a:r>
            <a:r>
              <a:rPr lang="en-GB" dirty="0">
                <a:solidFill>
                  <a:srgbClr val="4F81BD"/>
                </a:solidFill>
              </a:rPr>
              <a:t> door </a:t>
            </a:r>
            <a:r>
              <a:rPr lang="en-GB" dirty="0" err="1">
                <a:solidFill>
                  <a:srgbClr val="4F81BD"/>
                </a:solidFill>
              </a:rPr>
              <a:t>aanvaller</a:t>
            </a:r>
            <a:endParaRPr dirty="0">
              <a:solidFill>
                <a:srgbClr val="4F81BD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>
                <a:solidFill>
                  <a:srgbClr val="4F81BD"/>
                </a:solidFill>
              </a:rPr>
              <a:t>van </a:t>
            </a:r>
            <a:r>
              <a:rPr lang="en-GB" dirty="0" err="1">
                <a:solidFill>
                  <a:srgbClr val="4F81BD"/>
                </a:solidFill>
              </a:rPr>
              <a:t>binnen</a:t>
            </a:r>
            <a:r>
              <a:rPr lang="en-GB" dirty="0">
                <a:solidFill>
                  <a:srgbClr val="4F81BD"/>
                </a:solidFill>
              </a:rPr>
              <a:t> de 5m-zone in goal </a:t>
            </a:r>
            <a:r>
              <a:rPr lang="en-GB" dirty="0" err="1">
                <a:solidFill>
                  <a:srgbClr val="4F81BD"/>
                </a:solidFill>
              </a:rPr>
              <a:t>wordt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gescoord</a:t>
            </a:r>
            <a:endParaRPr dirty="0">
              <a:solidFill>
                <a:srgbClr val="4F81BD"/>
              </a:solidFill>
            </a:endParaRPr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None/>
            </a:pPr>
            <a:endParaRPr dirty="0">
              <a:solidFill>
                <a:srgbClr val="4F81BD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>
                <a:solidFill>
                  <a:srgbClr val="4F81BD"/>
                </a:solidFill>
              </a:rPr>
              <a:t>A = goal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>
                <a:solidFill>
                  <a:srgbClr val="4F81BD"/>
                </a:solidFill>
              </a:rPr>
              <a:t>B = </a:t>
            </a:r>
            <a:r>
              <a:rPr lang="en-GB" dirty="0" err="1">
                <a:solidFill>
                  <a:srgbClr val="4F81BD"/>
                </a:solidFill>
              </a:rPr>
              <a:t>geen</a:t>
            </a:r>
            <a:r>
              <a:rPr lang="en-GB" dirty="0">
                <a:solidFill>
                  <a:srgbClr val="4F81BD"/>
                </a:solidFill>
              </a:rPr>
              <a:t> goal </a:t>
            </a:r>
            <a:r>
              <a:rPr lang="en-GB" dirty="0"/>
              <a:t>(</a:t>
            </a:r>
            <a:r>
              <a:rPr lang="en-GB" dirty="0" err="1">
                <a:solidFill>
                  <a:srgbClr val="4F81BD"/>
                </a:solidFill>
              </a:rPr>
              <a:t>bal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buiten</a:t>
            </a:r>
            <a:r>
              <a:rPr lang="en-GB" dirty="0">
                <a:solidFill>
                  <a:srgbClr val="4F81BD"/>
                </a:solidFill>
              </a:rPr>
              <a:t>) =&gt; </a:t>
            </a:r>
            <a:r>
              <a:rPr lang="en-GB" dirty="0" err="1">
                <a:solidFill>
                  <a:srgbClr val="4F81BD"/>
                </a:solidFill>
              </a:rPr>
              <a:t>uitspelen</a:t>
            </a:r>
            <a:endParaRPr dirty="0"/>
          </a:p>
        </p:txBody>
      </p:sp>
      <p:sp>
        <p:nvSpPr>
          <p:cNvPr id="317" name="Google Shape;317;p12"/>
          <p:cNvSpPr/>
          <p:nvPr/>
        </p:nvSpPr>
        <p:spPr>
          <a:xfrm>
            <a:off x="10276115" y="5196115"/>
            <a:ext cx="783772" cy="812800"/>
          </a:xfrm>
          <a:prstGeom prst="mathMultiply">
            <a:avLst>
              <a:gd name="adj1" fmla="val 8705"/>
            </a:avLst>
          </a:prstGeom>
          <a:solidFill>
            <a:srgbClr val="FF000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2"/>
          <p:cNvSpPr/>
          <p:nvPr/>
        </p:nvSpPr>
        <p:spPr>
          <a:xfrm rot="-8077236">
            <a:off x="9518168" y="1540116"/>
            <a:ext cx="370281" cy="469219"/>
          </a:xfrm>
          <a:prstGeom prst="halfFrame">
            <a:avLst>
              <a:gd name="adj1" fmla="val 20326"/>
              <a:gd name="adj2" fmla="val 22631"/>
            </a:avLst>
          </a:prstGeom>
          <a:solidFill>
            <a:srgbClr val="FFFF00"/>
          </a:solidFill>
          <a:ln w="12700" cap="flat" cmpd="sng">
            <a:solidFill>
              <a:srgbClr val="6B51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Spelregels: vrije slag - tegenstanders op 3m</a:t>
            </a:r>
            <a:endParaRPr/>
          </a:p>
        </p:txBody>
      </p:sp>
      <p:pic>
        <p:nvPicPr>
          <p:cNvPr id="325" name="Google Shape;32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9084" y="2165685"/>
            <a:ext cx="4380009" cy="353044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3"/>
          <p:cNvSpPr txBox="1"/>
          <p:nvPr/>
        </p:nvSpPr>
        <p:spPr>
          <a:xfrm>
            <a:off x="3667225" y="4918510"/>
            <a:ext cx="818148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3m</a:t>
            </a:r>
            <a:endParaRPr/>
          </a:p>
        </p:txBody>
      </p:sp>
      <p:sp>
        <p:nvSpPr>
          <p:cNvPr id="327" name="Google Shape;327;p13"/>
          <p:cNvSpPr txBox="1"/>
          <p:nvPr/>
        </p:nvSpPr>
        <p:spPr>
          <a:xfrm>
            <a:off x="5871411" y="2685448"/>
            <a:ext cx="26082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82563" marR="0" lvl="0" indent="-182563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rPr>
              <a:t>Bij vrije slag:</a:t>
            </a:r>
            <a:endParaRPr/>
          </a:p>
          <a:p>
            <a:pPr marL="182563" marR="0" lvl="0" indent="-182563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rgbClr val="4F81B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2438" marR="0" lvl="0" indent="-182562" algn="l" rtl="0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Calibri"/>
              <a:buChar char="-"/>
            </a:pPr>
            <a:r>
              <a:rPr lang="en-GB" sz="1800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rPr>
              <a:t>moet bal stil liggen </a:t>
            </a:r>
            <a:endParaRPr/>
          </a:p>
          <a:p>
            <a:pPr marL="452438" marR="0" lvl="0" indent="-182562" algn="l" rtl="0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Calibri"/>
              <a:buChar char="-"/>
            </a:pPr>
            <a:r>
              <a:rPr lang="en-GB" sz="1800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rPr>
              <a:t>tegenstander op 3 m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 sz="3600" b="1"/>
              <a:t>Teammanager </a:t>
            </a:r>
            <a:br>
              <a:rPr lang="en-GB" sz="3600" b="1"/>
            </a:br>
            <a:r>
              <a:rPr lang="en-GB" sz="3600" b="1"/>
              <a:t>+ </a:t>
            </a:r>
            <a:br>
              <a:rPr lang="en-GB" sz="3600" b="1"/>
            </a:br>
            <a:r>
              <a:rPr lang="en-GB" sz="3600" b="1"/>
              <a:t>coach </a:t>
            </a:r>
            <a:br>
              <a:rPr lang="en-GB" sz="3600" b="1"/>
            </a:br>
            <a:r>
              <a:rPr lang="en-GB" sz="3600" b="1"/>
              <a:t>= golden duo</a:t>
            </a:r>
            <a:endParaRPr b="1"/>
          </a:p>
        </p:txBody>
      </p:sp>
      <p:pic>
        <p:nvPicPr>
          <p:cNvPr id="336" name="Google Shape;336;p14" descr="SGMHA Manager Inform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0654" y="1290541"/>
            <a:ext cx="7438729" cy="4184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Teammanager (TM) - taken</a:t>
            </a:r>
            <a:endParaRPr/>
          </a:p>
        </p:txBody>
      </p:sp>
      <p:sp>
        <p:nvSpPr>
          <p:cNvPr id="343" name="Google Shape;343;p15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534268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400" b="1" dirty="0" err="1"/>
              <a:t>communicatie</a:t>
            </a:r>
            <a:r>
              <a:rPr lang="en-GB" sz="2400" dirty="0"/>
              <a:t>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verbindingspersoon</a:t>
            </a:r>
            <a:r>
              <a:rPr lang="en-GB" sz="2000" dirty="0"/>
              <a:t> club en </a:t>
            </a:r>
            <a:r>
              <a:rPr lang="en-GB" sz="2000" dirty="0" err="1"/>
              <a:t>ploeg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aanspreekpunt</a:t>
            </a:r>
            <a:r>
              <a:rPr lang="en-GB" sz="2000" dirty="0"/>
              <a:t> </a:t>
            </a:r>
            <a:r>
              <a:rPr lang="en-GB" sz="2000" dirty="0" err="1"/>
              <a:t>voor</a:t>
            </a:r>
            <a:r>
              <a:rPr lang="en-GB" sz="2000" dirty="0"/>
              <a:t> </a:t>
            </a:r>
            <a:r>
              <a:rPr lang="en-GB" sz="2000" dirty="0" err="1"/>
              <a:t>andere</a:t>
            </a:r>
            <a:r>
              <a:rPr lang="en-GB" sz="2000" dirty="0"/>
              <a:t> </a:t>
            </a:r>
            <a:r>
              <a:rPr lang="en-GB" sz="2000" dirty="0" err="1"/>
              <a:t>ploegen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wedstrijdinformatie</a:t>
            </a:r>
            <a:r>
              <a:rPr lang="en-GB" sz="2000" dirty="0"/>
              <a:t> </a:t>
            </a:r>
            <a:r>
              <a:rPr lang="en-GB" sz="2000" dirty="0" err="1"/>
              <a:t>communiceren</a:t>
            </a:r>
            <a:r>
              <a:rPr lang="en-GB" sz="2000" dirty="0"/>
              <a:t> met de </a:t>
            </a:r>
            <a:r>
              <a:rPr lang="en-GB" sz="2000" dirty="0" err="1"/>
              <a:t>ouders</a:t>
            </a:r>
            <a:r>
              <a:rPr lang="en-GB" sz="2000" dirty="0"/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overleg</a:t>
            </a:r>
            <a:r>
              <a:rPr lang="en-GB" sz="2000" dirty="0"/>
              <a:t> coach en trainers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400" b="1" dirty="0" err="1"/>
              <a:t>organisatie</a:t>
            </a:r>
            <a:r>
              <a:rPr lang="en-GB" sz="2400" b="1" dirty="0"/>
              <a:t>: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zorgen</a:t>
            </a:r>
            <a:r>
              <a:rPr lang="en-GB" sz="2000" dirty="0"/>
              <a:t> -&gt; </a:t>
            </a:r>
            <a:r>
              <a:rPr lang="en-GB" sz="2000" dirty="0" err="1"/>
              <a:t>voldoende</a:t>
            </a:r>
            <a:r>
              <a:rPr lang="en-GB" sz="2000" dirty="0"/>
              <a:t> </a:t>
            </a:r>
            <a:r>
              <a:rPr lang="en-GB" sz="2000" dirty="0" err="1"/>
              <a:t>spelers</a:t>
            </a:r>
            <a:r>
              <a:rPr lang="en-GB" sz="2000" dirty="0"/>
              <a:t> (</a:t>
            </a:r>
            <a:r>
              <a:rPr lang="en-GB" sz="2000" dirty="0" err="1"/>
              <a:t>Twizzit</a:t>
            </a:r>
            <a:r>
              <a:rPr lang="en-GB" sz="2000" dirty="0"/>
              <a:t> </a:t>
            </a:r>
            <a:r>
              <a:rPr lang="en-GB" sz="2000" dirty="0" err="1"/>
              <a:t>invullen</a:t>
            </a:r>
            <a:r>
              <a:rPr lang="en-GB" sz="2000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geraakt</a:t>
            </a:r>
            <a:r>
              <a:rPr lang="en-GB" sz="2000" dirty="0"/>
              <a:t> </a:t>
            </a:r>
            <a:r>
              <a:rPr lang="en-GB" sz="2000" dirty="0" err="1"/>
              <a:t>iedereen</a:t>
            </a:r>
            <a:r>
              <a:rPr lang="en-GB" sz="2000" dirty="0"/>
              <a:t> </a:t>
            </a:r>
            <a:r>
              <a:rPr lang="en-GB" sz="2000" dirty="0" err="1"/>
              <a:t>ter</a:t>
            </a:r>
            <a:r>
              <a:rPr lang="en-GB" sz="2000" dirty="0"/>
              <a:t> </a:t>
            </a:r>
            <a:r>
              <a:rPr lang="en-GB" sz="2000" dirty="0" err="1"/>
              <a:t>plaatse</a:t>
            </a:r>
            <a:r>
              <a:rPr lang="en-GB" sz="2000" dirty="0"/>
              <a:t> (</a:t>
            </a:r>
            <a:r>
              <a:rPr lang="en-GB" sz="2000" dirty="0" err="1"/>
              <a:t>uit</a:t>
            </a:r>
            <a:r>
              <a:rPr lang="en-GB" sz="2000" dirty="0"/>
              <a:t> </a:t>
            </a:r>
            <a:r>
              <a:rPr lang="en-GB" sz="2000" dirty="0" err="1"/>
              <a:t>wedstr</a:t>
            </a:r>
            <a:r>
              <a:rPr lang="en-GB" sz="2000" dirty="0"/>
              <a:t>)?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wie</a:t>
            </a:r>
            <a:r>
              <a:rPr lang="en-GB" sz="2000" dirty="0"/>
              <a:t> </a:t>
            </a:r>
            <a:r>
              <a:rPr lang="en-GB" sz="2000" dirty="0" err="1"/>
              <a:t>zorgt</a:t>
            </a:r>
            <a:r>
              <a:rPr lang="en-GB" sz="2000" dirty="0"/>
              <a:t> </a:t>
            </a:r>
            <a:r>
              <a:rPr lang="en-GB" sz="2000" dirty="0" err="1"/>
              <a:t>voor</a:t>
            </a:r>
            <a:r>
              <a:rPr lang="en-GB" sz="2000" dirty="0"/>
              <a:t> </a:t>
            </a:r>
            <a:r>
              <a:rPr lang="en-GB" sz="2000" dirty="0" err="1"/>
              <a:t>appelsienen</a:t>
            </a:r>
            <a:r>
              <a:rPr lang="en-GB" sz="2000" dirty="0"/>
              <a:t> (</a:t>
            </a:r>
            <a:r>
              <a:rPr lang="en-GB" sz="2000" dirty="0" err="1"/>
              <a:t>thuis</a:t>
            </a:r>
            <a:r>
              <a:rPr lang="en-GB" sz="2000" dirty="0"/>
              <a:t>)?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inschrijvingen</a:t>
            </a:r>
            <a:r>
              <a:rPr lang="en-GB" sz="2000" dirty="0"/>
              <a:t> </a:t>
            </a:r>
            <a:r>
              <a:rPr lang="en-GB" sz="2000" dirty="0" err="1"/>
              <a:t>voor</a:t>
            </a:r>
            <a:r>
              <a:rPr lang="en-GB" sz="2000" dirty="0"/>
              <a:t> </a:t>
            </a:r>
            <a:r>
              <a:rPr lang="en-GB" sz="2000" dirty="0" err="1"/>
              <a:t>eventuele</a:t>
            </a:r>
            <a:r>
              <a:rPr lang="en-GB" sz="2000" dirty="0"/>
              <a:t> </a:t>
            </a:r>
            <a:r>
              <a:rPr lang="en-GB" sz="2000" dirty="0" err="1"/>
              <a:t>tornooien</a:t>
            </a:r>
            <a:r>
              <a:rPr lang="en-GB" sz="2000" dirty="0"/>
              <a:t>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400" b="1" dirty="0" err="1"/>
              <a:t>wedstrijden</a:t>
            </a:r>
            <a:r>
              <a:rPr lang="en-GB" sz="2400" b="1" dirty="0"/>
              <a:t>: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invullen</a:t>
            </a:r>
            <a:r>
              <a:rPr lang="en-GB" sz="2000" dirty="0"/>
              <a:t> </a:t>
            </a:r>
            <a:r>
              <a:rPr lang="en-GB" sz="2000" dirty="0" err="1"/>
              <a:t>wedstrijdblad</a:t>
            </a:r>
            <a:r>
              <a:rPr lang="en-GB" sz="2000" dirty="0"/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aanduiden</a:t>
            </a:r>
            <a:r>
              <a:rPr lang="en-GB" sz="2000" dirty="0"/>
              <a:t> </a:t>
            </a:r>
            <a:r>
              <a:rPr lang="en-GB" sz="2000" dirty="0" err="1"/>
              <a:t>scheidsrechters</a:t>
            </a:r>
            <a:r>
              <a:rPr lang="en-GB" sz="2000" dirty="0"/>
              <a:t> (</a:t>
            </a:r>
            <a:r>
              <a:rPr lang="en-GB" sz="2000" dirty="0" err="1"/>
              <a:t>thuis</a:t>
            </a:r>
            <a:r>
              <a:rPr lang="en-GB" sz="2000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communicatie</a:t>
            </a:r>
            <a:r>
              <a:rPr lang="en-GB" sz="2000" dirty="0"/>
              <a:t> met </a:t>
            </a:r>
            <a:r>
              <a:rPr lang="en-GB" sz="2000" dirty="0" err="1"/>
              <a:t>tegenstander</a:t>
            </a:r>
            <a:r>
              <a:rPr lang="en-GB" sz="2000" dirty="0"/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controle</a:t>
            </a:r>
            <a:r>
              <a:rPr lang="en-GB" sz="2000" dirty="0"/>
              <a:t> </a:t>
            </a:r>
            <a:r>
              <a:rPr lang="en-GB" sz="2000" dirty="0" err="1"/>
              <a:t>wedstrijdblad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de match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000" dirty="0" err="1"/>
              <a:t>assisteren</a:t>
            </a:r>
            <a:r>
              <a:rPr lang="en-GB" sz="2000" dirty="0"/>
              <a:t> van de coach </a:t>
            </a:r>
            <a:r>
              <a:rPr lang="en-GB" sz="2000" dirty="0" err="1"/>
              <a:t>indien</a:t>
            </a:r>
            <a:r>
              <a:rPr lang="en-GB" sz="2000" dirty="0"/>
              <a:t> </a:t>
            </a:r>
            <a:r>
              <a:rPr lang="en-GB" sz="2000" dirty="0" err="1"/>
              <a:t>nodig</a:t>
            </a:r>
            <a:r>
              <a:rPr lang="en-GB" sz="2000" dirty="0"/>
              <a:t> (</a:t>
            </a:r>
            <a:r>
              <a:rPr lang="en-GB" sz="2000" dirty="0" err="1"/>
              <a:t>wissels</a:t>
            </a:r>
            <a:r>
              <a:rPr lang="en-GB" sz="2000" dirty="0"/>
              <a:t>…)</a:t>
            </a:r>
            <a:endParaRPr dirty="0"/>
          </a:p>
        </p:txBody>
      </p:sp>
      <p:pic>
        <p:nvPicPr>
          <p:cNvPr id="344" name="Google Shape;344;p15" descr="SGMHA Manager Information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172200" y="2541439"/>
            <a:ext cx="5181600" cy="2919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/>
              <a:t>Teammanager</a:t>
            </a:r>
            <a:r>
              <a:rPr lang="en-GB" dirty="0"/>
              <a:t> – </a:t>
            </a:r>
            <a:r>
              <a:rPr lang="en-GB" dirty="0" err="1"/>
              <a:t>uitstel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wedstrijd</a:t>
            </a:r>
            <a:endParaRPr dirty="0"/>
          </a:p>
        </p:txBody>
      </p:sp>
      <p:sp>
        <p:nvSpPr>
          <p:cNvPr id="6" name="Google Shape;397;p30">
            <a:extLst>
              <a:ext uri="{FF2B5EF4-FFF2-40B4-BE49-F238E27FC236}">
                <a16:creationId xmlns:a16="http://schemas.microsoft.com/office/drawing/2014/main" id="{83EB131A-0A9B-8C0E-1BEB-EC8DC10DE0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135380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4F81BD"/>
              </a:buClr>
              <a:buSzPts val="2800"/>
              <a:buChar char="•"/>
            </a:pPr>
            <a:r>
              <a:rPr lang="en-GB" sz="2600" dirty="0" err="1"/>
              <a:t>bij</a:t>
            </a:r>
            <a:r>
              <a:rPr lang="en-GB" sz="2600" dirty="0"/>
              <a:t> start </a:t>
            </a:r>
            <a:r>
              <a:rPr lang="en-GB" sz="2600" dirty="0" err="1"/>
              <a:t>seizoen</a:t>
            </a:r>
            <a:r>
              <a:rPr lang="en-GB" sz="2600" dirty="0"/>
              <a:t> -&gt; </a:t>
            </a:r>
            <a:r>
              <a:rPr lang="en-GB" sz="2600" dirty="0" err="1"/>
              <a:t>nagaan</a:t>
            </a:r>
            <a:r>
              <a:rPr lang="en-GB" sz="2600" dirty="0"/>
              <a:t> of er weekends </a:t>
            </a:r>
            <a:r>
              <a:rPr lang="en-GB" sz="2600" dirty="0" err="1"/>
              <a:t>zijn</a:t>
            </a:r>
            <a:r>
              <a:rPr lang="en-GB" sz="2600" dirty="0"/>
              <a:t> met </a:t>
            </a:r>
            <a:r>
              <a:rPr lang="en-GB" sz="2600" dirty="0" err="1"/>
              <a:t>veel</a:t>
            </a:r>
            <a:r>
              <a:rPr lang="en-GB" sz="2600" dirty="0"/>
              <a:t> </a:t>
            </a:r>
            <a:r>
              <a:rPr lang="en-GB" sz="2600" dirty="0" err="1"/>
              <a:t>afwezigen</a:t>
            </a:r>
            <a:r>
              <a:rPr lang="en-GB" sz="2600" dirty="0"/>
              <a:t> (</a:t>
            </a:r>
            <a:r>
              <a:rPr lang="en-GB" sz="2600" dirty="0" err="1"/>
              <a:t>vb</a:t>
            </a:r>
            <a:r>
              <a:rPr lang="en-GB" sz="2600" dirty="0"/>
              <a:t>: scouts/chiro)? </a:t>
            </a:r>
            <a:endParaRPr sz="26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4F81BD"/>
              </a:buClr>
              <a:buSzPts val="2800"/>
              <a:buChar char="•"/>
            </a:pPr>
            <a:r>
              <a:rPr lang="en-GB" sz="2600" dirty="0" err="1"/>
              <a:t>wedstrijd</a:t>
            </a:r>
            <a:r>
              <a:rPr lang="en-GB" sz="2600" dirty="0"/>
              <a:t> </a:t>
            </a:r>
            <a:r>
              <a:rPr lang="en-GB" sz="2600" dirty="0" err="1"/>
              <a:t>uitstellen</a:t>
            </a:r>
            <a:r>
              <a:rPr lang="en-GB" sz="2600" dirty="0"/>
              <a:t>? </a:t>
            </a:r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/>
              <a:t>begin </a:t>
            </a:r>
            <a:r>
              <a:rPr lang="en-GB" sz="2200" dirty="0" err="1"/>
              <a:t>tijdig</a:t>
            </a:r>
            <a:r>
              <a:rPr lang="en-GB" sz="2200" dirty="0"/>
              <a:t> </a:t>
            </a:r>
            <a:r>
              <a:rPr lang="en-GB" sz="2200" dirty="0" err="1"/>
              <a:t>te</a:t>
            </a:r>
            <a:r>
              <a:rPr lang="en-GB" sz="2200" dirty="0"/>
              <a:t> </a:t>
            </a:r>
            <a:r>
              <a:rPr lang="en-GB" sz="2200" dirty="0" err="1"/>
              <a:t>zoeken</a:t>
            </a:r>
            <a:r>
              <a:rPr lang="en-GB" sz="2200" dirty="0"/>
              <a:t> </a:t>
            </a:r>
            <a:r>
              <a:rPr lang="en-GB" sz="2200" dirty="0" err="1"/>
              <a:t>naar</a:t>
            </a:r>
            <a:r>
              <a:rPr lang="en-GB" sz="2200" dirty="0"/>
              <a:t> </a:t>
            </a:r>
            <a:r>
              <a:rPr lang="en-GB" sz="2200" dirty="0" err="1"/>
              <a:t>nieuwe</a:t>
            </a:r>
            <a:r>
              <a:rPr lang="en-GB" sz="2200" dirty="0"/>
              <a:t> datum! </a:t>
            </a:r>
            <a:r>
              <a:rPr lang="en-GB" sz="2200" b="1" dirty="0" err="1"/>
              <a:t>Officiële</a:t>
            </a:r>
            <a:r>
              <a:rPr lang="en-GB" sz="2200" b="1" dirty="0"/>
              <a:t> </a:t>
            </a:r>
            <a:r>
              <a:rPr lang="en-GB" sz="2200" b="1" dirty="0" err="1"/>
              <a:t>aanvraag</a:t>
            </a:r>
            <a:r>
              <a:rPr lang="en-GB" sz="2200" b="1" dirty="0"/>
              <a:t> </a:t>
            </a:r>
            <a:r>
              <a:rPr lang="en-GB" sz="2200" b="1" dirty="0" err="1"/>
              <a:t>moet</a:t>
            </a:r>
            <a:r>
              <a:rPr lang="en-GB" sz="2200" b="1" dirty="0"/>
              <a:t> ten </a:t>
            </a:r>
            <a:r>
              <a:rPr lang="en-GB" sz="2200" b="1" dirty="0" err="1"/>
              <a:t>laatste</a:t>
            </a:r>
            <a:r>
              <a:rPr lang="en-GB" sz="2200" b="1" dirty="0"/>
              <a:t> 5 </a:t>
            </a:r>
            <a:r>
              <a:rPr lang="en-GB" sz="2200" b="1" dirty="0" err="1"/>
              <a:t>dagen</a:t>
            </a:r>
            <a:r>
              <a:rPr lang="en-GB" sz="2200" b="1" dirty="0"/>
              <a:t> </a:t>
            </a:r>
            <a:r>
              <a:rPr lang="en-GB" sz="2200" b="1" dirty="0" err="1"/>
              <a:t>vóór</a:t>
            </a:r>
            <a:r>
              <a:rPr lang="en-GB" sz="2200" b="1" dirty="0"/>
              <a:t> de </a:t>
            </a:r>
            <a:r>
              <a:rPr lang="en-GB" sz="2200" b="1" dirty="0" err="1"/>
              <a:t>initieel</a:t>
            </a:r>
            <a:r>
              <a:rPr lang="en-GB" sz="2200" b="1" dirty="0"/>
              <a:t> </a:t>
            </a:r>
            <a:r>
              <a:rPr lang="en-GB" sz="2200" b="1" dirty="0" err="1"/>
              <a:t>voorziene</a:t>
            </a:r>
            <a:r>
              <a:rPr lang="en-GB" sz="2200" b="1" dirty="0"/>
              <a:t> datum </a:t>
            </a:r>
            <a:r>
              <a:rPr lang="en-GB" sz="2200" b="1" dirty="0" err="1"/>
              <a:t>te</a:t>
            </a:r>
            <a:r>
              <a:rPr lang="en-GB" sz="2200" b="1" dirty="0"/>
              <a:t> </a:t>
            </a:r>
            <a:r>
              <a:rPr lang="en-GB" sz="2200" b="1" dirty="0" err="1"/>
              <a:t>worden</a:t>
            </a:r>
            <a:r>
              <a:rPr lang="en-GB" sz="2200" b="1" dirty="0"/>
              <a:t> </a:t>
            </a:r>
            <a:r>
              <a:rPr lang="en-GB" sz="2200" b="1" dirty="0" err="1"/>
              <a:t>aangevraagd</a:t>
            </a:r>
            <a:r>
              <a:rPr lang="en-GB" sz="2200" b="1" dirty="0"/>
              <a:t> </a:t>
            </a:r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/>
              <a:t>neem contact met TM </a:t>
            </a:r>
            <a:r>
              <a:rPr lang="en-GB" sz="2200" dirty="0" err="1"/>
              <a:t>tegenpartij</a:t>
            </a:r>
            <a:r>
              <a:rPr lang="en-GB" sz="2200" dirty="0"/>
              <a:t> -&gt; </a:t>
            </a:r>
            <a:r>
              <a:rPr lang="en-GB" sz="2200" dirty="0" err="1"/>
              <a:t>spreek</a:t>
            </a:r>
            <a:r>
              <a:rPr lang="en-GB" sz="2200" dirty="0"/>
              <a:t> </a:t>
            </a:r>
            <a:r>
              <a:rPr lang="en-GB" sz="2200" dirty="0" err="1"/>
              <a:t>nieuwe</a:t>
            </a:r>
            <a:r>
              <a:rPr lang="en-GB" sz="2200" dirty="0"/>
              <a:t> datum </a:t>
            </a:r>
            <a:r>
              <a:rPr lang="en-GB" sz="2200" dirty="0" err="1"/>
              <a:t>af</a:t>
            </a:r>
            <a:endParaRPr lang="en-GB" sz="2200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 err="1"/>
              <a:t>contactgegevens</a:t>
            </a:r>
            <a:r>
              <a:rPr lang="en-GB" sz="2200" dirty="0"/>
              <a:t> </a:t>
            </a:r>
            <a:r>
              <a:rPr lang="en-GB" sz="2200" dirty="0" err="1"/>
              <a:t>andere</a:t>
            </a:r>
            <a:r>
              <a:rPr lang="en-GB" sz="2200" dirty="0"/>
              <a:t> clubs: </a:t>
            </a:r>
            <a:r>
              <a:rPr lang="en-GB" sz="2200" dirty="0">
                <a:hlinkClick r:id="rId3"/>
              </a:rPr>
              <a:t>https://hockey.be/nl/clubs-en-zalen</a:t>
            </a:r>
            <a:endParaRPr sz="2200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 err="1"/>
              <a:t>bezorg</a:t>
            </a:r>
            <a:r>
              <a:rPr lang="en-GB" sz="2200" dirty="0"/>
              <a:t> </a:t>
            </a:r>
            <a:r>
              <a:rPr lang="en-GB" sz="2200" dirty="0" err="1"/>
              <a:t>nieuwe</a:t>
            </a:r>
            <a:r>
              <a:rPr lang="en-GB" sz="2200" dirty="0"/>
              <a:t> datum </a:t>
            </a:r>
            <a:r>
              <a:rPr lang="en-GB" sz="2200" dirty="0" err="1"/>
              <a:t>aan</a:t>
            </a:r>
            <a:r>
              <a:rPr lang="en-GB" sz="2200" dirty="0"/>
              <a:t> </a:t>
            </a:r>
            <a:r>
              <a:rPr lang="en-GB" sz="2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secretaries@dmon.be</a:t>
            </a:r>
            <a:endParaRPr lang="en-GB" sz="2200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 err="1"/>
              <a:t>secretaris</a:t>
            </a:r>
            <a:r>
              <a:rPr lang="en-GB" sz="2200" dirty="0"/>
              <a:t> </a:t>
            </a:r>
            <a:r>
              <a:rPr lang="en-GB" sz="2200" dirty="0" err="1"/>
              <a:t>contacteert</a:t>
            </a:r>
            <a:r>
              <a:rPr lang="en-GB" sz="2200" dirty="0"/>
              <a:t> VHL om </a:t>
            </a:r>
            <a:r>
              <a:rPr lang="en-GB" sz="2200" dirty="0" err="1"/>
              <a:t>verplaatsing</a:t>
            </a:r>
            <a:r>
              <a:rPr lang="en-GB" sz="2200" dirty="0"/>
              <a:t> </a:t>
            </a:r>
            <a:r>
              <a:rPr lang="en-GB" sz="2200" dirty="0" err="1"/>
              <a:t>aan</a:t>
            </a:r>
            <a:r>
              <a:rPr lang="en-GB" sz="2200" dirty="0"/>
              <a:t> </a:t>
            </a:r>
            <a:r>
              <a:rPr lang="en-GB" sz="2200" dirty="0" err="1"/>
              <a:t>te</a:t>
            </a:r>
            <a:r>
              <a:rPr lang="en-GB" sz="2200" dirty="0"/>
              <a:t> </a:t>
            </a:r>
            <a:r>
              <a:rPr lang="en-GB" sz="2200" dirty="0" err="1"/>
              <a:t>vragen</a:t>
            </a:r>
            <a:endParaRPr lang="en-GB" sz="2200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 err="1"/>
              <a:t>na</a:t>
            </a:r>
            <a:r>
              <a:rPr lang="en-GB" sz="2200" dirty="0"/>
              <a:t> </a:t>
            </a:r>
            <a:r>
              <a:rPr lang="en-GB" sz="2200" dirty="0" err="1"/>
              <a:t>goedkeuring</a:t>
            </a:r>
            <a:r>
              <a:rPr lang="en-GB" sz="2200" dirty="0"/>
              <a:t> </a:t>
            </a:r>
            <a:r>
              <a:rPr lang="en-GB" sz="2200" dirty="0" err="1"/>
              <a:t>verschijnt</a:t>
            </a:r>
            <a:r>
              <a:rPr lang="en-GB" sz="2200" dirty="0"/>
              <a:t> </a:t>
            </a:r>
            <a:r>
              <a:rPr lang="en-GB" sz="2200" dirty="0" err="1"/>
              <a:t>nieuwe</a:t>
            </a:r>
            <a:r>
              <a:rPr lang="en-GB" sz="2200" dirty="0"/>
              <a:t> datum en </a:t>
            </a:r>
            <a:r>
              <a:rPr lang="en-GB" sz="2200" dirty="0" err="1"/>
              <a:t>uur</a:t>
            </a:r>
            <a:r>
              <a:rPr lang="en-GB" sz="2200" dirty="0"/>
              <a:t> in app</a:t>
            </a:r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sz="2200" dirty="0" err="1"/>
              <a:t>vragen</a:t>
            </a:r>
            <a:r>
              <a:rPr lang="en-GB" sz="2200" dirty="0"/>
              <a:t>? -&gt; </a:t>
            </a:r>
            <a:r>
              <a:rPr lang="en-GB" sz="2200" dirty="0">
                <a:hlinkClick r:id="rId4"/>
              </a:rPr>
              <a:t>secretaris@dmon.be</a:t>
            </a:r>
            <a:r>
              <a:rPr lang="en-GB" sz="2200" dirty="0"/>
              <a:t> 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endParaRPr lang="en-GB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2229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/>
              <a:t>Teammanager</a:t>
            </a:r>
            <a:r>
              <a:rPr lang="en-GB" dirty="0"/>
              <a:t> – </a:t>
            </a:r>
            <a:r>
              <a:rPr lang="en-GB" dirty="0" err="1"/>
              <a:t>wedstrijdblad</a:t>
            </a:r>
            <a:endParaRPr dirty="0"/>
          </a:p>
        </p:txBody>
      </p:sp>
      <p:sp>
        <p:nvSpPr>
          <p:cNvPr id="6" name="Google Shape;397;p30">
            <a:extLst>
              <a:ext uri="{FF2B5EF4-FFF2-40B4-BE49-F238E27FC236}">
                <a16:creationId xmlns:a16="http://schemas.microsoft.com/office/drawing/2014/main" id="{83EB131A-0A9B-8C0E-1BEB-EC8DC10DE0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825624"/>
            <a:ext cx="11353801" cy="489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beschikbaar</a:t>
            </a:r>
            <a:r>
              <a:rPr lang="en-GB" dirty="0"/>
              <a:t> in </a:t>
            </a:r>
            <a:r>
              <a:rPr lang="en-GB" dirty="0" err="1"/>
              <a:t>hockeyapp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wedstrijdblad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realiteit</a:t>
            </a:r>
            <a:r>
              <a:rPr lang="en-GB" dirty="0"/>
              <a:t> op het veld </a:t>
            </a:r>
            <a:r>
              <a:rPr lang="en-GB" dirty="0" err="1"/>
              <a:t>weergeven</a:t>
            </a:r>
            <a:r>
              <a:rPr lang="en-GB" dirty="0"/>
              <a:t>!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Inhoud</a:t>
            </a:r>
            <a:r>
              <a:rPr lang="en-GB" dirty="0"/>
              <a:t>: </a:t>
            </a:r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dirty="0" err="1"/>
              <a:t>teamopgaven</a:t>
            </a:r>
            <a:r>
              <a:rPr lang="en-GB" dirty="0"/>
              <a:t> van de 2 </a:t>
            </a:r>
            <a:r>
              <a:rPr lang="en-GB" dirty="0" err="1"/>
              <a:t>ploegen</a:t>
            </a:r>
            <a:endParaRPr lang="en-GB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dirty="0"/>
              <a:t>de </a:t>
            </a:r>
            <a:r>
              <a:rPr lang="en-GB" dirty="0" err="1"/>
              <a:t>scheidsrechter</a:t>
            </a:r>
            <a:r>
              <a:rPr lang="en-GB" dirty="0"/>
              <a:t> van de </a:t>
            </a:r>
            <a:r>
              <a:rPr lang="en-GB" dirty="0" err="1"/>
              <a:t>wedstrijd</a:t>
            </a:r>
            <a:r>
              <a:rPr lang="en-GB" dirty="0"/>
              <a:t> -&gt;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ingevuld</a:t>
            </a:r>
            <a:r>
              <a:rPr lang="en-GB" dirty="0"/>
              <a:t> </a:t>
            </a:r>
            <a:r>
              <a:rPr lang="en-GB" dirty="0" err="1"/>
              <a:t>automatisch</a:t>
            </a:r>
            <a:r>
              <a:rPr lang="en-GB" dirty="0"/>
              <a:t> </a:t>
            </a:r>
            <a:r>
              <a:rPr lang="en-GB" dirty="0" err="1"/>
              <a:t>boete</a:t>
            </a:r>
            <a:r>
              <a:rPr lang="en-GB" dirty="0"/>
              <a:t> (VHL)! </a:t>
            </a:r>
            <a:endParaRPr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dirty="0" err="1"/>
              <a:t>eindstand (door de scheidsrechter)</a:t>
            </a:r>
            <a:endParaRPr lang="en-GB" dirty="0"/>
          </a:p>
          <a:p>
            <a:pPr marL="800100" lvl="1">
              <a:spcBef>
                <a:spcPts val="1000"/>
              </a:spcBef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en-GB" dirty="0" err="1"/>
              <a:t>eventuele</a:t>
            </a:r>
            <a:r>
              <a:rPr lang="en-GB" dirty="0"/>
              <a:t> </a:t>
            </a:r>
            <a:r>
              <a:rPr lang="en-GB" dirty="0" err="1"/>
              <a:t>opmerkingen</a:t>
            </a:r>
            <a:r>
              <a:rPr lang="en-GB" dirty="0"/>
              <a:t> </a:t>
            </a:r>
          </a:p>
          <a:p>
            <a:pPr marL="228600" indent="-228600">
              <a:spcBef>
                <a:spcPts val="1800"/>
              </a:spcBef>
              <a:spcAft>
                <a:spcPts val="1200"/>
              </a:spcAft>
              <a:buSzPts val="2800"/>
              <a:tabLst>
                <a:tab pos="714375" algn="l"/>
              </a:tabLst>
            </a:pPr>
            <a:r>
              <a:rPr lang="en-GB" dirty="0" err="1"/>
              <a:t>Hulp</a:t>
            </a:r>
            <a:r>
              <a:rPr lang="en-GB" dirty="0"/>
              <a:t> </a:t>
            </a:r>
            <a:r>
              <a:rPr lang="en-GB" dirty="0" err="1"/>
              <a:t>nodig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invullen</a:t>
            </a:r>
            <a:r>
              <a:rPr lang="en-GB" dirty="0"/>
              <a:t>? </a:t>
            </a:r>
          </a:p>
          <a:p>
            <a:pPr marL="800100" lvl="1"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r>
              <a:rPr lang="nl-NL" dirty="0"/>
              <a:t>Check : </a:t>
            </a:r>
            <a:r>
              <a:rPr lang="nl-BE" u="sng" dirty="0">
                <a:hlinkClick r:id="rId3"/>
              </a:rPr>
              <a:t>https://www.youtube.com/playlist?list=PLWRLT2Am52AXpTzMNWVvp50eE4PfF_WKS</a:t>
            </a:r>
            <a:endParaRPr lang="nl-BE" dirty="0"/>
          </a:p>
          <a:p>
            <a:pPr marL="342900">
              <a:buSzPts val="2800"/>
              <a:buFont typeface="Calibri" panose="020F0502020204030204" pitchFamily="34" charset="0"/>
              <a:buChar char="₋"/>
              <a:tabLst>
                <a:tab pos="714375" algn="l"/>
              </a:tabLst>
            </a:pPr>
            <a:endParaRPr lang="en-GB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endParaRPr lang="en-GB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8558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>
          <a:extLst>
            <a:ext uri="{FF2B5EF4-FFF2-40B4-BE49-F238E27FC236}">
              <a16:creationId xmlns:a16="http://schemas.microsoft.com/office/drawing/2014/main" id="{4590A2AF-3C43-73D6-642E-B5BE76E09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>
            <a:extLst>
              <a:ext uri="{FF2B5EF4-FFF2-40B4-BE49-F238E27FC236}">
                <a16:creationId xmlns:a16="http://schemas.microsoft.com/office/drawing/2014/main" id="{66EC777B-ADE7-35A7-45FC-0ED384251A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/>
              <a:t>Teammanager</a:t>
            </a:r>
            <a:r>
              <a:rPr lang="en-GB" dirty="0"/>
              <a:t> – </a:t>
            </a:r>
            <a:r>
              <a:rPr lang="en-GB" dirty="0" err="1"/>
              <a:t>wedstrijdblad toegang</a:t>
            </a:r>
            <a:endParaRPr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25FD8F6-A6FF-1AD8-9320-37841E90EA0D}"/>
              </a:ext>
            </a:extLst>
          </p:cNvPr>
          <p:cNvSpPr>
            <a:spLocks/>
          </p:cNvSpPr>
          <p:nvPr/>
        </p:nvSpPr>
        <p:spPr>
          <a:xfrm>
            <a:off x="221382" y="3017837"/>
            <a:ext cx="2205730" cy="3840163"/>
          </a:xfrm>
          <a:prstGeom prst="rect">
            <a:avLst/>
          </a:prstGeom>
        </p:spPr>
        <p:txBody>
          <a:bodyPr/>
          <a:lstStyle/>
          <a:p>
            <a:r>
              <a:rPr lang="en-BE" sz="18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Coaches, managers en toegewezen medewerkers hebben toegang tot digitaal wedstrijdformulier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E67F0F7-A686-16C6-3A55-74C74BF2A510}"/>
              </a:ext>
            </a:extLst>
          </p:cNvPr>
          <p:cNvSpPr>
            <a:spLocks/>
          </p:cNvSpPr>
          <p:nvPr/>
        </p:nvSpPr>
        <p:spPr>
          <a:xfrm>
            <a:off x="5498846" y="3017837"/>
            <a:ext cx="2397640" cy="4351338"/>
          </a:xfrm>
          <a:prstGeom prst="rect">
            <a:avLst/>
          </a:prstGeom>
        </p:spPr>
        <p:txBody>
          <a:bodyPr/>
          <a:lstStyle/>
          <a:p>
            <a:r>
              <a:rPr lang="en-BE" sz="1800">
                <a:solidFill>
                  <a:schemeClr val="accent1"/>
                </a:solidFill>
              </a:rPr>
              <a:t>Je kan er de teamopgave doen (via ‘verstuur’) en de scheidsrechters toewijzen (via ‘+’)</a:t>
            </a:r>
          </a:p>
        </p:txBody>
      </p:sp>
      <p:pic>
        <p:nvPicPr>
          <p:cNvPr id="4" name="Picture 3" descr="A screenshot of a mobile phone&#10;&#10;Description automatically generated">
            <a:extLst>
              <a:ext uri="{FF2B5EF4-FFF2-40B4-BE49-F238E27FC236}">
                <a16:creationId xmlns:a16="http://schemas.microsoft.com/office/drawing/2014/main" id="{150468C6-82E0-9CA8-AA6D-FBE0C9211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774" y="1803016"/>
            <a:ext cx="2469308" cy="4838015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70054394-DD38-F5E7-496A-847D19A8E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198" y="1803016"/>
            <a:ext cx="2469308" cy="483801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F03DDD-586A-5574-6E6F-18906CFBB07B}"/>
              </a:ext>
            </a:extLst>
          </p:cNvPr>
          <p:cNvCxnSpPr>
            <a:cxnSpLocks/>
          </p:cNvCxnSpPr>
          <p:nvPr/>
        </p:nvCxnSpPr>
        <p:spPr>
          <a:xfrm>
            <a:off x="1155032" y="4860758"/>
            <a:ext cx="1272080" cy="1405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A27C92A-7EC8-EEF2-3247-C392296AEDF8}"/>
              </a:ext>
            </a:extLst>
          </p:cNvPr>
          <p:cNvCxnSpPr/>
          <p:nvPr/>
        </p:nvCxnSpPr>
        <p:spPr>
          <a:xfrm>
            <a:off x="7796463" y="3503596"/>
            <a:ext cx="616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C8C8D3-3662-03C6-0775-66F68A81107D}"/>
              </a:ext>
            </a:extLst>
          </p:cNvPr>
          <p:cNvCxnSpPr>
            <a:cxnSpLocks/>
          </p:cNvCxnSpPr>
          <p:nvPr/>
        </p:nvCxnSpPr>
        <p:spPr>
          <a:xfrm>
            <a:off x="7680960" y="4494998"/>
            <a:ext cx="7315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818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>
          <a:extLst>
            <a:ext uri="{FF2B5EF4-FFF2-40B4-BE49-F238E27FC236}">
              <a16:creationId xmlns:a16="http://schemas.microsoft.com/office/drawing/2014/main" id="{41A9F6D4-7A60-3AE7-B5FF-298610AE3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>
            <a:extLst>
              <a:ext uri="{FF2B5EF4-FFF2-40B4-BE49-F238E27FC236}">
                <a16:creationId xmlns:a16="http://schemas.microsoft.com/office/drawing/2014/main" id="{F1E28BFC-BD0F-FD73-39F1-0E35B0C5D2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/>
              <a:t>Teammanager</a:t>
            </a:r>
            <a:r>
              <a:rPr lang="en-GB" dirty="0"/>
              <a:t> – </a:t>
            </a:r>
            <a:r>
              <a:rPr lang="en-GB" dirty="0" err="1"/>
              <a:t>wedstrijdblad personen</a:t>
            </a:r>
            <a:endParaRPr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DE2FAC-78FD-228C-564F-FC59A80FF90B}"/>
              </a:ext>
            </a:extLst>
          </p:cNvPr>
          <p:cNvSpPr>
            <a:spLocks/>
          </p:cNvSpPr>
          <p:nvPr/>
        </p:nvSpPr>
        <p:spPr>
          <a:xfrm>
            <a:off x="154003" y="2082800"/>
            <a:ext cx="2696889" cy="3840163"/>
          </a:xfrm>
          <a:prstGeom prst="rect">
            <a:avLst/>
          </a:prstGeom>
        </p:spPr>
        <p:txBody>
          <a:bodyPr/>
          <a:lstStyle/>
          <a:p>
            <a:r>
              <a:rPr lang="en-BE" sz="1800">
                <a:solidFill>
                  <a:schemeClr val="accent1"/>
                </a:solidFill>
              </a:rPr>
              <a:t>Bij teamopgave eerst alle spelers aanduiden die  NIET meedoen, en dan verwijderen met vuilbak icoontje</a:t>
            </a:r>
          </a:p>
          <a:p>
            <a:endParaRPr lang="en-BE" sz="1800">
              <a:solidFill>
                <a:schemeClr val="accent1"/>
              </a:solidFill>
            </a:endParaRPr>
          </a:p>
          <a:p>
            <a:r>
              <a:rPr lang="en-BE" sz="1800">
                <a:solidFill>
                  <a:schemeClr val="accent1"/>
                </a:solidFill>
              </a:rPr>
              <a:t>Nadien enkel kapitein aanduiden en ‘C” icoontje drukken</a:t>
            </a:r>
          </a:p>
          <a:p>
            <a:endParaRPr lang="en-BE" sz="1800">
              <a:solidFill>
                <a:schemeClr val="accent1"/>
              </a:solidFill>
            </a:endParaRPr>
          </a:p>
          <a:p>
            <a:r>
              <a:rPr lang="en-BE" sz="1800">
                <a:solidFill>
                  <a:schemeClr val="accent1"/>
                </a:solidFill>
              </a:rPr>
              <a:t>Daarna rugnummers invullen en indienen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904844F-787D-657D-E5E8-3BA1CF940A26}"/>
              </a:ext>
            </a:extLst>
          </p:cNvPr>
          <p:cNvSpPr>
            <a:spLocks/>
          </p:cNvSpPr>
          <p:nvPr/>
        </p:nvSpPr>
        <p:spPr>
          <a:xfrm>
            <a:off x="5736657" y="1827213"/>
            <a:ext cx="2919902" cy="4351338"/>
          </a:xfrm>
          <a:prstGeom prst="rect">
            <a:avLst/>
          </a:prstGeom>
        </p:spPr>
        <p:txBody>
          <a:bodyPr/>
          <a:lstStyle/>
          <a:p>
            <a:r>
              <a:rPr lang="en-BE" sz="1800">
                <a:solidFill>
                  <a:schemeClr val="accent1"/>
                </a:solidFill>
              </a:rPr>
              <a:t>Bij scheidrechter toewijzen de achternaam deels invullen en zoeken (zoekt in alle leden van de club)</a:t>
            </a:r>
          </a:p>
          <a:p>
            <a:endParaRPr lang="en-BE" sz="1800">
              <a:solidFill>
                <a:schemeClr val="accent1"/>
              </a:solidFill>
            </a:endParaRPr>
          </a:p>
          <a:p>
            <a:r>
              <a:rPr lang="en-BE" sz="1800">
                <a:solidFill>
                  <a:schemeClr val="accent1"/>
                </a:solidFill>
              </a:rPr>
              <a:t>Dan aanduiden welke zal fluiten</a:t>
            </a:r>
          </a:p>
          <a:p>
            <a:endParaRPr lang="en-BE" sz="1800">
              <a:solidFill>
                <a:schemeClr val="accent1"/>
              </a:solidFill>
            </a:endParaRPr>
          </a:p>
          <a:p>
            <a:r>
              <a:rPr lang="en-BE" sz="1800">
                <a:solidFill>
                  <a:schemeClr val="accent1"/>
                </a:solidFill>
              </a:rPr>
              <a:t>De scheidsrechter kan nadien ook op het wedstrijdblad voor controle en score ingave</a:t>
            </a:r>
          </a:p>
        </p:txBody>
      </p:sp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DBBBDF25-2326-FDC1-4D09-1FF976473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6" y="1633019"/>
            <a:ext cx="2320025" cy="4545532"/>
          </a:xfrm>
          <a:prstGeom prst="rect">
            <a:avLst/>
          </a:prstGeom>
        </p:spPr>
      </p:pic>
      <p:pic>
        <p:nvPicPr>
          <p:cNvPr id="10" name="Picture 9" descr="A screenshot of a phone&#10;&#10;Description automatically generated">
            <a:extLst>
              <a:ext uri="{FF2B5EF4-FFF2-40B4-BE49-F238E27FC236}">
                <a16:creationId xmlns:a16="http://schemas.microsoft.com/office/drawing/2014/main" id="{8F8675EA-7613-041B-5CFF-274354A90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7575" y="1633019"/>
            <a:ext cx="2403081" cy="470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5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 txBox="1">
            <a:spLocks noGrp="1"/>
          </p:cNvSpPr>
          <p:nvPr>
            <p:ph type="title"/>
          </p:nvPr>
        </p:nvSpPr>
        <p:spPr>
          <a:xfrm>
            <a:off x="570630" y="325369"/>
            <a:ext cx="4368602" cy="1956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5400"/>
              <a:buFont typeface="Calibri"/>
              <a:buNone/>
            </a:pPr>
            <a:r>
              <a:rPr lang="en-GB" sz="5400"/>
              <a:t>Inhoudstafel</a:t>
            </a:r>
            <a:endParaRPr sz="5400"/>
          </a:p>
        </p:txBody>
      </p:sp>
      <p:sp>
        <p:nvSpPr>
          <p:cNvPr id="116" name="Google Shape;116;p2"/>
          <p:cNvSpPr/>
          <p:nvPr/>
        </p:nvSpPr>
        <p:spPr>
          <a:xfrm>
            <a:off x="640080" y="2586994"/>
            <a:ext cx="3474720" cy="18288"/>
          </a:xfrm>
          <a:prstGeom prst="rect">
            <a:avLst/>
          </a:prstGeom>
          <a:solidFill>
            <a:srgbClr val="C0504D"/>
          </a:solidFill>
          <a:ln w="44450" cap="rnd" cmpd="sng">
            <a:solidFill>
              <a:srgbClr val="C05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 txBox="1"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het veld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enkele spelregels</a:t>
            </a:r>
            <a:endParaRPr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teammanager en coach een golden duo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opwarming</a:t>
            </a:r>
            <a:endParaRPr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coach benodigdheden</a:t>
            </a:r>
            <a:endParaRPr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opstelling</a:t>
            </a:r>
            <a:endParaRPr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tactics – basics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technische vaardigheden</a:t>
            </a:r>
            <a:endParaRPr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200"/>
              <a:t>extra informatie</a:t>
            </a:r>
            <a:endParaRPr sz="2200"/>
          </a:p>
          <a:p>
            <a:pPr marL="228600" lvl="0" indent="-993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None/>
            </a:pPr>
            <a:endParaRPr sz="2200"/>
          </a:p>
          <a:p>
            <a:pPr marL="228600" lvl="0" indent="-993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None/>
            </a:pPr>
            <a:endParaRPr sz="2200"/>
          </a:p>
        </p:txBody>
      </p:sp>
      <p:pic>
        <p:nvPicPr>
          <p:cNvPr id="118" name="Google Shape;118;p2" descr="A group of kids on a fiel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8864" r="-1" b="636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Coach – vóór wedstrijd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350" name="Google Shape;350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opstellen veld (thuiswedstrijden - zie slide ‘het veld’)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30’ op voorhand op veld (iedereen)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10’ teambespreking: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opstelling + wissels</a:t>
            </a:r>
            <a:endParaRPr>
              <a:solidFill>
                <a:srgbClr val="4F81BD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max 2 aandachtspunten voor tijdens de match (bv: mandekking, breed spelen, tackle back,…)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individuele aandachtspunten per speler</a:t>
            </a:r>
            <a:endParaRPr>
              <a:solidFill>
                <a:srgbClr val="4F81BD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15’ opwarming: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zie slide ‘opwarming’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altijd hetzelfde (zo verlies je geen tijd met uitleg)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>
                <a:solidFill>
                  <a:srgbClr val="4F81BD"/>
                </a:solidFill>
              </a:rPr>
              <a:t>5’ peptalk + herhaling team aandachtspunten + motivatie kreet</a:t>
            </a:r>
            <a:endParaRPr>
              <a:solidFill>
                <a:srgbClr val="4F81BD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Coach – tijdens wedstrijd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356" name="Google Shape;356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wissels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toepassen</a:t>
            </a:r>
            <a:r>
              <a:rPr lang="en-GB" dirty="0">
                <a:solidFill>
                  <a:srgbClr val="4F81BD"/>
                </a:solidFill>
              </a:rPr>
              <a:t> en </a:t>
            </a:r>
            <a:r>
              <a:rPr lang="en-GB" dirty="0" err="1">
                <a:solidFill>
                  <a:srgbClr val="4F81BD"/>
                </a:solidFill>
              </a:rPr>
              <a:t>begeleiden</a:t>
            </a:r>
            <a:r>
              <a:rPr lang="en-GB" dirty="0">
                <a:solidFill>
                  <a:srgbClr val="4F81BD"/>
                </a:solidFill>
              </a:rPr>
              <a:t> (</a:t>
            </a:r>
            <a:r>
              <a:rPr lang="en-GB" dirty="0" err="1">
                <a:solidFill>
                  <a:srgbClr val="4F81BD"/>
                </a:solidFill>
              </a:rPr>
              <a:t>zie</a:t>
            </a:r>
            <a:r>
              <a:rPr lang="en-GB" dirty="0">
                <a:solidFill>
                  <a:srgbClr val="4F81BD"/>
                </a:solidFill>
              </a:rPr>
              <a:t> slide ‘</a:t>
            </a:r>
            <a:r>
              <a:rPr lang="en-GB" dirty="0" err="1">
                <a:solidFill>
                  <a:srgbClr val="4F81BD"/>
                </a:solidFill>
              </a:rPr>
              <a:t>wissels</a:t>
            </a:r>
            <a:r>
              <a:rPr lang="en-GB" dirty="0">
                <a:solidFill>
                  <a:srgbClr val="4F81BD"/>
                </a:solidFill>
              </a:rPr>
              <a:t>’) -&gt; </a:t>
            </a:r>
            <a:r>
              <a:rPr lang="en-GB" dirty="0" err="1">
                <a:solidFill>
                  <a:srgbClr val="4F81BD"/>
                </a:solidFill>
              </a:rPr>
              <a:t>eventueel</a:t>
            </a:r>
            <a:r>
              <a:rPr lang="en-GB" dirty="0">
                <a:solidFill>
                  <a:srgbClr val="4F81BD"/>
                </a:solidFill>
              </a:rPr>
              <a:t> door TM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voorbeeldfunctie</a:t>
            </a:r>
            <a:r>
              <a:rPr lang="en-GB" dirty="0">
                <a:solidFill>
                  <a:srgbClr val="4F81BD"/>
                </a:solidFill>
              </a:rPr>
              <a:t>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>
                <a:solidFill>
                  <a:srgbClr val="4F81BD"/>
                </a:solidFill>
              </a:rPr>
              <a:t>correct </a:t>
            </a:r>
            <a:r>
              <a:rPr lang="en-GB" dirty="0" err="1">
                <a:solidFill>
                  <a:srgbClr val="4F81BD"/>
                </a:solidFill>
              </a:rPr>
              <a:t>omgaan</a:t>
            </a:r>
            <a:r>
              <a:rPr lang="en-GB" dirty="0">
                <a:solidFill>
                  <a:srgbClr val="4F81BD"/>
                </a:solidFill>
              </a:rPr>
              <a:t> met alle </a:t>
            </a:r>
            <a:r>
              <a:rPr lang="en-GB" dirty="0" err="1">
                <a:solidFill>
                  <a:srgbClr val="4F81BD"/>
                </a:solidFill>
              </a:rPr>
              <a:t>betrokkenen</a:t>
            </a:r>
            <a:r>
              <a:rPr lang="en-GB" dirty="0">
                <a:solidFill>
                  <a:srgbClr val="4F81BD"/>
                </a:solidFill>
              </a:rPr>
              <a:t> (eigen </a:t>
            </a:r>
            <a:r>
              <a:rPr lang="en-GB" dirty="0" err="1">
                <a:solidFill>
                  <a:srgbClr val="4F81BD"/>
                </a:solidFill>
              </a:rPr>
              <a:t>spelers</a:t>
            </a:r>
            <a:r>
              <a:rPr lang="en-GB" dirty="0">
                <a:solidFill>
                  <a:srgbClr val="4F81BD"/>
                </a:solidFill>
              </a:rPr>
              <a:t>, </a:t>
            </a:r>
            <a:r>
              <a:rPr lang="en-GB" dirty="0" err="1">
                <a:solidFill>
                  <a:srgbClr val="4F81BD"/>
                </a:solidFill>
              </a:rPr>
              <a:t>tegenstanders</a:t>
            </a:r>
            <a:r>
              <a:rPr lang="en-GB" dirty="0">
                <a:solidFill>
                  <a:srgbClr val="4F81BD"/>
                </a:solidFill>
              </a:rPr>
              <a:t>, </a:t>
            </a:r>
            <a:r>
              <a:rPr lang="en-GB" dirty="0" err="1">
                <a:solidFill>
                  <a:srgbClr val="4F81BD"/>
                </a:solidFill>
              </a:rPr>
              <a:t>scheidsen</a:t>
            </a:r>
            <a:r>
              <a:rPr lang="en-GB" dirty="0">
                <a:solidFill>
                  <a:srgbClr val="4F81BD"/>
                </a:solidFill>
              </a:rPr>
              <a:t>, </a:t>
            </a:r>
            <a:r>
              <a:rPr lang="en-GB" dirty="0" err="1">
                <a:solidFill>
                  <a:srgbClr val="4F81BD"/>
                </a:solidFill>
              </a:rPr>
              <a:t>ouders</a:t>
            </a:r>
            <a:r>
              <a:rPr lang="en-GB" dirty="0">
                <a:solidFill>
                  <a:srgbClr val="4F81BD"/>
                </a:solidFill>
              </a:rPr>
              <a:t>…)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straal</a:t>
            </a:r>
            <a:r>
              <a:rPr lang="en-GB" dirty="0">
                <a:solidFill>
                  <a:srgbClr val="4F81BD"/>
                </a:solidFill>
              </a:rPr>
              <a:t> rust </a:t>
            </a:r>
            <a:r>
              <a:rPr lang="en-GB" dirty="0" err="1">
                <a:solidFill>
                  <a:srgbClr val="4F81BD"/>
                </a:solidFill>
              </a:rPr>
              <a:t>uit</a:t>
            </a:r>
            <a:r>
              <a:rPr lang="en-GB" dirty="0">
                <a:solidFill>
                  <a:srgbClr val="4F81BD"/>
                </a:solidFill>
              </a:rPr>
              <a:t> … </a:t>
            </a:r>
            <a:r>
              <a:rPr lang="en-GB" dirty="0" err="1">
                <a:solidFill>
                  <a:srgbClr val="4F81BD"/>
                </a:solidFill>
              </a:rPr>
              <a:t>kinderen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kijken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naar</a:t>
            </a:r>
            <a:r>
              <a:rPr lang="en-GB" dirty="0">
                <a:solidFill>
                  <a:srgbClr val="4F81BD"/>
                </a:solidFill>
              </a:rPr>
              <a:t> je op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>
                <a:solidFill>
                  <a:srgbClr val="4F81BD"/>
                </a:solidFill>
              </a:rPr>
              <a:t>coaching: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positieve</a:t>
            </a:r>
            <a:r>
              <a:rPr lang="en-GB" dirty="0">
                <a:solidFill>
                  <a:srgbClr val="4F81BD"/>
                </a:solidFill>
              </a:rPr>
              <a:t> feedback! </a:t>
            </a:r>
            <a:r>
              <a:rPr lang="en-GB" dirty="0" err="1">
                <a:solidFill>
                  <a:srgbClr val="4F81BD"/>
                </a:solidFill>
              </a:rPr>
              <a:t>Vermijd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negatieve</a:t>
            </a:r>
            <a:r>
              <a:rPr lang="en-GB" dirty="0">
                <a:solidFill>
                  <a:srgbClr val="4F81BD"/>
                </a:solidFill>
              </a:rPr>
              <a:t> feedback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geef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enkel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instructies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aan</a:t>
            </a:r>
            <a:r>
              <a:rPr lang="en-GB" dirty="0">
                <a:solidFill>
                  <a:srgbClr val="4F81BD"/>
                </a:solidFill>
              </a:rPr>
              <a:t> de </a:t>
            </a:r>
            <a:r>
              <a:rPr lang="en-GB" dirty="0" err="1">
                <a:solidFill>
                  <a:srgbClr val="4F81BD"/>
                </a:solidFill>
              </a:rPr>
              <a:t>spelers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zonder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bal</a:t>
            </a:r>
            <a:endParaRPr dirty="0">
              <a:solidFill>
                <a:srgbClr val="4F81BD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gebruik</a:t>
            </a:r>
            <a:r>
              <a:rPr lang="en-GB" dirty="0">
                <a:solidFill>
                  <a:srgbClr val="4F81BD"/>
                </a:solidFill>
              </a:rPr>
              <a:t> time out (1 per </a:t>
            </a:r>
            <a:r>
              <a:rPr lang="en-GB" dirty="0" err="1">
                <a:solidFill>
                  <a:srgbClr val="4F81BD"/>
                </a:solidFill>
              </a:rPr>
              <a:t>helft</a:t>
            </a:r>
            <a:r>
              <a:rPr lang="en-GB" dirty="0">
                <a:solidFill>
                  <a:srgbClr val="4F81BD"/>
                </a:solidFill>
              </a:rPr>
              <a:t> -&gt; 30 sec)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tijdens</a:t>
            </a:r>
            <a:r>
              <a:rPr lang="en-GB" dirty="0">
                <a:solidFill>
                  <a:srgbClr val="4F81BD"/>
                </a:solidFill>
              </a:rPr>
              <a:t> rust: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iedereen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moet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drinken</a:t>
            </a:r>
            <a:r>
              <a:rPr lang="en-GB" dirty="0">
                <a:solidFill>
                  <a:srgbClr val="4F81BD"/>
                </a:solidFill>
              </a:rPr>
              <a:t>!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bespreek</a:t>
            </a:r>
            <a:r>
              <a:rPr lang="en-GB" dirty="0">
                <a:solidFill>
                  <a:srgbClr val="4F81BD"/>
                </a:solidFill>
              </a:rPr>
              <a:t> de </a:t>
            </a:r>
            <a:r>
              <a:rPr lang="en-GB" dirty="0" err="1">
                <a:solidFill>
                  <a:srgbClr val="4F81BD"/>
                </a:solidFill>
              </a:rPr>
              <a:t>vooropgestelde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aandachtspunten</a:t>
            </a:r>
            <a:endParaRPr dirty="0">
              <a:solidFill>
                <a:srgbClr val="4F81BD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positieve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punten</a:t>
            </a:r>
            <a:r>
              <a:rPr lang="en-GB" dirty="0">
                <a:solidFill>
                  <a:srgbClr val="4F81BD"/>
                </a:solidFill>
              </a:rPr>
              <a:t> in de </a:t>
            </a:r>
            <a:r>
              <a:rPr lang="en-GB" dirty="0" err="1">
                <a:solidFill>
                  <a:srgbClr val="4F81BD"/>
                </a:solidFill>
              </a:rPr>
              <a:t>verf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zetten</a:t>
            </a:r>
            <a:endParaRPr dirty="0">
              <a:solidFill>
                <a:srgbClr val="4F81BD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Coach – nà wedstrijd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362" name="Google Shape;362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spelers</a:t>
            </a:r>
            <a:r>
              <a:rPr lang="en-GB" dirty="0"/>
              <a:t> hand laten </a:t>
            </a:r>
            <a:r>
              <a:rPr lang="en-GB" dirty="0" err="1"/>
              <a:t>schudden</a:t>
            </a:r>
            <a:r>
              <a:rPr lang="en-GB" dirty="0"/>
              <a:t> met </a:t>
            </a:r>
            <a:r>
              <a:rPr lang="en-GB" dirty="0" err="1"/>
              <a:t>tegenstanders</a:t>
            </a:r>
            <a:r>
              <a:rPr lang="en-GB" dirty="0"/>
              <a:t> en </a:t>
            </a:r>
            <a:r>
              <a:rPr lang="en-GB" dirty="0" err="1"/>
              <a:t>spelbegeleiders</a:t>
            </a:r>
            <a:endParaRPr lang="en-GB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spelers</a:t>
            </a:r>
            <a:r>
              <a:rPr lang="en-GB" dirty="0"/>
              <a:t> </a:t>
            </a:r>
            <a:r>
              <a:rPr lang="en-GB" dirty="0" err="1"/>
              <a:t>leren</a:t>
            </a:r>
            <a:r>
              <a:rPr lang="en-GB" dirty="0"/>
              <a:t> </a:t>
            </a:r>
            <a:r>
              <a:rPr lang="en-GB" dirty="0" err="1"/>
              <a:t>omgaan</a:t>
            </a:r>
            <a:r>
              <a:rPr lang="en-GB" dirty="0"/>
              <a:t> met </a:t>
            </a:r>
            <a:r>
              <a:rPr lang="en-GB" dirty="0" err="1"/>
              <a:t>winst</a:t>
            </a:r>
            <a:r>
              <a:rPr lang="en-GB" dirty="0"/>
              <a:t> of </a:t>
            </a:r>
            <a:r>
              <a:rPr lang="en-GB" dirty="0" err="1"/>
              <a:t>verlies</a:t>
            </a:r>
            <a:r>
              <a:rPr lang="en-GB" dirty="0"/>
              <a:t> (</a:t>
            </a:r>
            <a:r>
              <a:rPr lang="en-GB" dirty="0" err="1"/>
              <a:t>voorbeeldfunctie</a:t>
            </a:r>
            <a:r>
              <a:rPr lang="en-GB" dirty="0"/>
              <a:t>!)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nabespreking</a:t>
            </a:r>
            <a:r>
              <a:rPr lang="en-GB" dirty="0"/>
              <a:t>: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 err="1"/>
              <a:t>complimenten</a:t>
            </a:r>
            <a:r>
              <a:rPr lang="en-GB" dirty="0"/>
              <a:t>!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 err="1"/>
              <a:t>enkel</a:t>
            </a:r>
            <a:r>
              <a:rPr lang="en-GB" dirty="0"/>
              <a:t> </a:t>
            </a:r>
            <a:r>
              <a:rPr lang="en-GB" dirty="0" err="1"/>
              <a:t>positieve</a:t>
            </a:r>
            <a:r>
              <a:rPr lang="en-GB" dirty="0"/>
              <a:t> feedback!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alles</a:t>
            </a:r>
            <a:r>
              <a:rPr lang="en-GB" dirty="0"/>
              <a:t> </a:t>
            </a:r>
            <a:r>
              <a:rPr lang="en-GB" dirty="0" err="1"/>
              <a:t>opruimen</a:t>
            </a:r>
            <a:r>
              <a:rPr lang="en-GB" dirty="0"/>
              <a:t> + </a:t>
            </a:r>
            <a:r>
              <a:rPr lang="en-GB" dirty="0" err="1"/>
              <a:t>vuil</a:t>
            </a:r>
            <a:r>
              <a:rPr lang="en-GB" dirty="0"/>
              <a:t> in </a:t>
            </a:r>
            <a:r>
              <a:rPr lang="en-GB" dirty="0" err="1"/>
              <a:t>vuilbak</a:t>
            </a:r>
            <a:endParaRPr lang="en-GB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/>
              <a:t>alle </a:t>
            </a:r>
            <a:r>
              <a:rPr lang="en-GB" dirty="0" err="1"/>
              <a:t>spullen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 in hockey </a:t>
            </a:r>
            <a:r>
              <a:rPr lang="en-GB" dirty="0" err="1"/>
              <a:t>zak</a:t>
            </a:r>
            <a:r>
              <a:rPr lang="en-GB" dirty="0"/>
              <a:t> (tip: check de </a:t>
            </a:r>
            <a:r>
              <a:rPr lang="en-GB" dirty="0" err="1"/>
              <a:t>inventaris</a:t>
            </a:r>
            <a:r>
              <a:rPr lang="en-GB" dirty="0"/>
              <a:t>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/>
              <a:t>feedback </a:t>
            </a:r>
            <a:r>
              <a:rPr lang="en-GB" dirty="0" err="1"/>
              <a:t>bezorgen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trainer -&gt; </a:t>
            </a:r>
            <a:r>
              <a:rPr lang="en-GB" dirty="0" err="1"/>
              <a:t>eventuele</a:t>
            </a:r>
            <a:r>
              <a:rPr lang="en-GB" dirty="0"/>
              <a:t> </a:t>
            </a:r>
            <a:r>
              <a:rPr lang="en-GB" dirty="0" err="1"/>
              <a:t>aandachtspunten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op training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Coach – wissels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368" name="Google Shape;368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tijdens het jaar -&gt; laat ALLE spelers op ander plaatsen op het veld spelen-&gt; creeër een allround ploeg</a:t>
            </a:r>
            <a:endParaRPr>
              <a:solidFill>
                <a:srgbClr val="4F81BD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zorg voor eerlijke wissels -&gt; iedereen even lang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laat je eventueel begeleiden door TM -&gt; dan kan je focussen op het coachen</a:t>
            </a:r>
            <a:endParaRPr>
              <a:solidFill>
                <a:srgbClr val="4F81BD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4E6B-E3DA-12BF-F696-49C3CB351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1110" y="639097"/>
            <a:ext cx="3401961" cy="3686015"/>
          </a:xfrm>
        </p:spPr>
        <p:txBody>
          <a:bodyPr>
            <a:normAutofit/>
          </a:bodyPr>
          <a:lstStyle/>
          <a:p>
            <a:r>
              <a:rPr lang="en-US" sz="5600">
                <a:cs typeface="Calibri Light"/>
              </a:rPr>
              <a:t>Wij zijn het voorbeeld!</a:t>
            </a:r>
            <a:endParaRPr lang="en-US" sz="5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4076E-962F-78CA-886B-CB692825E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555" y="4455621"/>
            <a:ext cx="3605545" cy="1238616"/>
          </a:xfrm>
        </p:spPr>
        <p:txBody>
          <a:bodyPr>
            <a:normAutofit/>
          </a:bodyPr>
          <a:lstStyle/>
          <a:p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Onze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spelers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kijken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naar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ons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, we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zien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ons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gedrag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 </a:t>
            </a:r>
            <a:r>
              <a:rPr lang="en-US" sz="2000" cap="none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weerspiegeld</a:t>
            </a:r>
            <a:r>
              <a:rPr lang="en-US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/>
                <a:cs typeface="Calibri Light"/>
              </a:rPr>
              <a:t> via hen</a:t>
            </a:r>
            <a:endParaRPr lang="en-US" sz="2000" cap="none">
              <a:solidFill>
                <a:schemeClr val="tx1">
                  <a:lumMod val="85000"/>
                  <a:lumOff val="15000"/>
                </a:schemeClr>
              </a:solidFill>
              <a:latin typeface="Calibri Light"/>
              <a:cs typeface="Calibri"/>
            </a:endParaRPr>
          </a:p>
        </p:txBody>
      </p:sp>
      <p:pic>
        <p:nvPicPr>
          <p:cNvPr id="4" name="Picture 3" descr="A group of monkeys reading books on a branch&#10;&#10;Description automatically generated">
            <a:extLst>
              <a:ext uri="{FF2B5EF4-FFF2-40B4-BE49-F238E27FC236}">
                <a16:creationId xmlns:a16="http://schemas.microsoft.com/office/drawing/2014/main" id="{C2A78EBF-2820-8673-971C-1263DDB99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51" y="640081"/>
            <a:ext cx="5405513" cy="505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75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D55B68-2A4E-1DD6-C1A7-82011D0026A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152E6F40-9591-C0F9-5C58-A116721D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82" y="639763"/>
            <a:ext cx="3188855" cy="1325563"/>
          </a:xfrm>
        </p:spPr>
        <p:txBody>
          <a:bodyPr/>
          <a:lstStyle/>
          <a:p>
            <a:r>
              <a:rPr lang="en-BE"/>
              <a:t>De manager </a:t>
            </a:r>
            <a:br>
              <a:rPr lang="en-BE"/>
            </a:br>
            <a:r>
              <a:rPr lang="en-BE"/>
              <a:t>als rolmodel</a:t>
            </a:r>
          </a:p>
        </p:txBody>
      </p:sp>
    </p:spTree>
    <p:extLst>
      <p:ext uri="{BB962C8B-B14F-4D97-AF65-F5344CB8AC3E}">
        <p14:creationId xmlns:p14="http://schemas.microsoft.com/office/powerpoint/2010/main" val="3517628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71CF9-473C-9A82-D30A-7B7B0BC7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  <a:cs typeface="Calibri Light"/>
              </a:rPr>
              <a:t>Positief voorbeeld: Coach</a:t>
            </a:r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A4515-04D5-841D-5897-AE198EDE6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471" y="1252441"/>
            <a:ext cx="6413663" cy="5646208"/>
          </a:xfrm>
        </p:spPr>
        <p:txBody>
          <a:bodyPr anchor="ctr"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en-US" dirty="0" err="1">
                <a:cs typeface="Calibri"/>
              </a:rPr>
              <a:t>Tactisch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aansturen</a:t>
            </a:r>
            <a:r>
              <a:rPr lang="en-US" dirty="0">
                <a:cs typeface="Calibri"/>
              </a:rPr>
              <a:t> van het team, </a:t>
            </a:r>
            <a:r>
              <a:rPr lang="en-US" dirty="0" err="1">
                <a:cs typeface="Calibri"/>
              </a:rPr>
              <a:t>niet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speler</a:t>
            </a:r>
            <a:endParaRPr lang="en-US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en-US" dirty="0" err="1">
                <a:cs typeface="Calibri"/>
              </a:rPr>
              <a:t>Vriendelijk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groeten</a:t>
            </a:r>
            <a:r>
              <a:rPr lang="en-US" dirty="0">
                <a:cs typeface="Calibri"/>
              </a:rPr>
              <a:t> van </a:t>
            </a:r>
            <a:r>
              <a:rPr lang="en-US" dirty="0" err="1">
                <a:cs typeface="Calibri"/>
              </a:rPr>
              <a:t>andere</a:t>
            </a:r>
            <a:r>
              <a:rPr lang="en-US" dirty="0">
                <a:cs typeface="Calibri"/>
              </a:rPr>
              <a:t> coach, </a:t>
            </a:r>
            <a:r>
              <a:rPr lang="en-US" dirty="0" err="1">
                <a:cs typeface="Calibri"/>
              </a:rPr>
              <a:t>medewerkers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scheidsrechters</a:t>
            </a:r>
            <a:endParaRPr lang="en-US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en-US" dirty="0" err="1">
                <a:cs typeface="Calibri"/>
              </a:rPr>
              <a:t>Teleurstelling</a:t>
            </a:r>
            <a:r>
              <a:rPr lang="en-US" dirty="0">
                <a:cs typeface="Calibri"/>
              </a:rPr>
              <a:t> in </a:t>
            </a:r>
            <a:r>
              <a:rPr lang="en-US" dirty="0" err="1">
                <a:cs typeface="Calibri"/>
              </a:rPr>
              <a:t>spelers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niet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openbaar</a:t>
            </a:r>
            <a:r>
              <a:rPr lang="en-US" dirty="0">
                <a:cs typeface="Calibri"/>
              </a:rPr>
              <a:t> laten </a:t>
            </a:r>
            <a:r>
              <a:rPr lang="en-US" dirty="0" err="1">
                <a:cs typeface="Calibri"/>
              </a:rPr>
              <a:t>blijken</a:t>
            </a:r>
            <a:endParaRPr lang="en-US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en-US" dirty="0" err="1">
                <a:cs typeface="Calibri"/>
              </a:rPr>
              <a:t>Verlies</a:t>
            </a:r>
            <a:r>
              <a:rPr lang="en-US" dirty="0">
                <a:cs typeface="Calibri"/>
              </a:rPr>
              <a:t> is </a:t>
            </a:r>
            <a:r>
              <a:rPr lang="en-US" dirty="0" err="1">
                <a:cs typeface="Calibri"/>
              </a:rPr>
              <a:t>een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goede</a:t>
            </a:r>
            <a:r>
              <a:rPr lang="en-US" dirty="0">
                <a:cs typeface="Calibri"/>
              </a:rPr>
              <a:t> les,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we </a:t>
            </a:r>
            <a:r>
              <a:rPr lang="en-US" dirty="0" err="1">
                <a:cs typeface="Calibri"/>
              </a:rPr>
              <a:t>zijn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bescheiden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bij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winst</a:t>
            </a:r>
            <a:endParaRPr lang="en-US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en-US" dirty="0">
                <a:cs typeface="Calibri"/>
              </a:rPr>
              <a:t>Streng </a:t>
            </a:r>
            <a:r>
              <a:rPr lang="en-US" dirty="0" err="1">
                <a:cs typeface="Calibri"/>
              </a:rPr>
              <a:t>zijn</a:t>
            </a:r>
            <a:r>
              <a:rPr lang="en-US" dirty="0">
                <a:cs typeface="Calibri"/>
              </a:rPr>
              <a:t> op </a:t>
            </a:r>
            <a:r>
              <a:rPr lang="en-US" dirty="0" err="1">
                <a:cs typeface="Calibri"/>
              </a:rPr>
              <a:t>onsportief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gedrag</a:t>
            </a:r>
            <a:r>
              <a:rPr lang="en-US" dirty="0">
                <a:cs typeface="Calibri"/>
              </a:rPr>
              <a:t> eigen team, </a:t>
            </a:r>
            <a:r>
              <a:rPr lang="en-US" dirty="0" err="1">
                <a:cs typeface="Calibri"/>
              </a:rPr>
              <a:t>ook</a:t>
            </a:r>
            <a:r>
              <a:rPr lang="en-US" dirty="0">
                <a:cs typeface="Calibri"/>
              </a:rPr>
              <a:t> al </a:t>
            </a:r>
            <a:r>
              <a:rPr lang="en-US" dirty="0" err="1">
                <a:cs typeface="Calibri"/>
              </a:rPr>
              <a:t>ligt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oorzaak</a:t>
            </a:r>
            <a:r>
              <a:rPr lang="en-US" dirty="0">
                <a:cs typeface="Calibri"/>
              </a:rPr>
              <a:t> elders</a:t>
            </a:r>
          </a:p>
          <a:p>
            <a:pPr marL="457200" indent="-457200">
              <a:buAutoNum type="arabicPeriod"/>
            </a:pPr>
            <a:r>
              <a:rPr lang="en-US" dirty="0" err="1">
                <a:cs typeface="Calibri"/>
              </a:rPr>
              <a:t>Scheidsrechters</a:t>
            </a:r>
            <a:br>
              <a:rPr lang="en-US" dirty="0">
                <a:cs typeface="Calibri"/>
              </a:rPr>
            </a:br>
            <a:endParaRPr lang="en-US" dirty="0" err="1">
              <a:cs typeface="Calibri"/>
            </a:endParaRPr>
          </a:p>
          <a:p>
            <a:pPr marL="382270" lvl="1" indent="-182245"/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we spreken ze niet aan tijdens</a:t>
            </a:r>
            <a:r>
              <a:rPr lang="en-US" dirty="0">
                <a:cs typeface="Calibri"/>
              </a:rPr>
              <a:t> match, </a:t>
            </a:r>
            <a:r>
              <a:rPr lang="en-US" dirty="0" err="1">
                <a:cs typeface="Calibri"/>
              </a:rPr>
              <a:t>enkel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bij</a:t>
            </a:r>
            <a:r>
              <a:rPr lang="en-US" dirty="0">
                <a:cs typeface="Calibri"/>
              </a:rPr>
              <a:t> rust of </a:t>
            </a:r>
            <a:r>
              <a:rPr lang="en-US" dirty="0" err="1">
                <a:cs typeface="Calibri"/>
              </a:rPr>
              <a:t>nadien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constructief</a:t>
            </a:r>
            <a:r>
              <a:rPr lang="en-US" dirty="0">
                <a:cs typeface="Calibri"/>
              </a:rPr>
              <a:t> feedback </a:t>
            </a:r>
            <a:r>
              <a:rPr lang="en-US" dirty="0" err="1">
                <a:cs typeface="Calibri"/>
              </a:rPr>
              <a:t>geven</a:t>
            </a:r>
            <a:r>
              <a:rPr lang="en-US" dirty="0">
                <a:cs typeface="Calibri"/>
              </a:rPr>
              <a:t> </a:t>
            </a:r>
          </a:p>
          <a:p>
            <a:pPr marL="382270" lvl="1" indent="-182245"/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we respecteren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beslissingen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 zijn tolerant </a:t>
            </a:r>
            <a:r>
              <a:rPr lang="en-US" dirty="0" err="1">
                <a:cs typeface="Calibri"/>
              </a:rPr>
              <a:t>voor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fouten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een</a:t>
            </a:r>
            <a:r>
              <a:rPr lang="en-US" dirty="0">
                <a:cs typeface="Calibri"/>
              </a:rPr>
              <a:t> coach </a:t>
            </a:r>
            <a:r>
              <a:rPr lang="en-US" dirty="0" err="1">
                <a:cs typeface="Calibri"/>
              </a:rPr>
              <a:t>focust</a:t>
            </a:r>
            <a:r>
              <a:rPr lang="en-US" dirty="0">
                <a:cs typeface="Calibri"/>
              </a:rPr>
              <a:t> op wat </a:t>
            </a:r>
            <a:r>
              <a:rPr lang="en-US" dirty="0" err="1">
                <a:cs typeface="Calibri"/>
              </a:rPr>
              <a:t>voor</a:t>
            </a:r>
            <a:r>
              <a:rPr lang="en-US" dirty="0">
                <a:cs typeface="Calibri"/>
              </a:rPr>
              <a:t> hem </a:t>
            </a:r>
            <a:r>
              <a:rPr lang="en-US" dirty="0" err="1">
                <a:cs typeface="Calibri"/>
              </a:rPr>
              <a:t>belangrijk</a:t>
            </a:r>
            <a:r>
              <a:rPr lang="en-US" dirty="0">
                <a:cs typeface="Calibri"/>
              </a:rPr>
              <a:t> is, </a:t>
            </a:r>
            <a:r>
              <a:rPr lang="en-US" dirty="0" err="1">
                <a:cs typeface="Calibri"/>
              </a:rPr>
              <a:t>een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scheidsrechter</a:t>
            </a:r>
            <a:r>
              <a:rPr lang="en-US" dirty="0">
                <a:cs typeface="Calibri"/>
              </a:rPr>
              <a:t> steeds op </a:t>
            </a:r>
            <a:r>
              <a:rPr lang="en-US" dirty="0" err="1">
                <a:cs typeface="Calibri"/>
              </a:rPr>
              <a:t>alles</a:t>
            </a:r>
            <a:r>
              <a:rPr lang="en-US" dirty="0">
                <a:cs typeface="Calibri"/>
              </a:rPr>
              <a:t>)</a:t>
            </a:r>
          </a:p>
          <a:p>
            <a:pPr marL="382270" lvl="1" indent="-182245"/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we gebruiken hem niet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als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zondebok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gebruiken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tegenover</a:t>
            </a:r>
            <a:r>
              <a:rPr lang="en-US" dirty="0">
                <a:cs typeface="Calibri"/>
              </a:rPr>
              <a:t> het team (</a:t>
            </a:r>
            <a:r>
              <a:rPr lang="en-US" dirty="0" err="1">
                <a:cs typeface="Calibri"/>
              </a:rPr>
              <a:t>ook</a:t>
            </a:r>
            <a:r>
              <a:rPr lang="en-US" dirty="0">
                <a:cs typeface="Calibri"/>
              </a:rPr>
              <a:t> al is het deels </a:t>
            </a:r>
            <a:r>
              <a:rPr lang="en-US" dirty="0" err="1">
                <a:cs typeface="Calibri"/>
              </a:rPr>
              <a:t>waar</a:t>
            </a:r>
            <a:r>
              <a:rPr lang="en-US" dirty="0">
                <a:cs typeface="Calibri"/>
              </a:rPr>
              <a:t>!)</a:t>
            </a:r>
          </a:p>
          <a:p>
            <a:pPr marL="90170" indent="-90170"/>
            <a:endParaRPr lang="en-US">
              <a:cs typeface="Calibri"/>
            </a:endParaRPr>
          </a:p>
          <a:p>
            <a:pPr marL="90170" indent="-90170"/>
            <a:endParaRPr lang="en-US">
              <a:cs typeface="Calibri"/>
            </a:endParaRPr>
          </a:p>
          <a:p>
            <a:pPr marL="382270" lvl="1" indent="-182245"/>
            <a:endParaRPr lang="en-US">
              <a:cs typeface="Calibri"/>
            </a:endParaRPr>
          </a:p>
          <a:p>
            <a:pPr marL="457200" indent="-457200">
              <a:buAutoNum type="arabicPeriod"/>
            </a:pPr>
            <a:endParaRPr lang="en-US" dirty="0">
              <a:cs typeface="Calibri"/>
            </a:endParaRPr>
          </a:p>
          <a:p>
            <a:pPr marL="90170" indent="-90170">
              <a:buChar char="-"/>
            </a:pPr>
            <a:endParaRPr lang="en-US" dirty="0">
              <a:cs typeface="Calibri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E9E5B759-D83E-5A8D-285A-E2F347E988C1}"/>
              </a:ext>
            </a:extLst>
          </p:cNvPr>
          <p:cNvSpPr txBox="1">
            <a:spLocks/>
          </p:cNvSpPr>
          <p:nvPr/>
        </p:nvSpPr>
        <p:spPr>
          <a:xfrm>
            <a:off x="782782" y="639763"/>
            <a:ext cx="318885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C0504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BE"/>
              <a:t>De coach </a:t>
            </a:r>
            <a:br>
              <a:rPr lang="en-BE"/>
            </a:br>
            <a:r>
              <a:rPr lang="en-BE"/>
              <a:t>als rolmodel</a:t>
            </a:r>
          </a:p>
        </p:txBody>
      </p:sp>
    </p:spTree>
    <p:extLst>
      <p:ext uri="{BB962C8B-B14F-4D97-AF65-F5344CB8AC3E}">
        <p14:creationId xmlns:p14="http://schemas.microsoft.com/office/powerpoint/2010/main" val="1483690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71CF9-473C-9A82-D30A-7B7B0BC7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  <a:cs typeface="Calibri Light"/>
              </a:rPr>
              <a:t>Positief</a:t>
            </a:r>
            <a:r>
              <a:rPr lang="en-US" sz="3600" dirty="0">
                <a:solidFill>
                  <a:srgbClr val="FFFFFF"/>
                </a:solidFill>
                <a:cs typeface="Calibri Light"/>
              </a:rPr>
              <a:t> </a:t>
            </a:r>
            <a:r>
              <a:rPr lang="en-US" sz="3600" dirty="0" err="1">
                <a:solidFill>
                  <a:srgbClr val="FFFFFF"/>
                </a:solidFill>
                <a:cs typeface="Calibri Light"/>
              </a:rPr>
              <a:t>voorbeeld</a:t>
            </a:r>
            <a:r>
              <a:rPr lang="en-US" sz="3600" dirty="0">
                <a:solidFill>
                  <a:srgbClr val="FFFFFF"/>
                </a:solidFill>
                <a:cs typeface="Calibri Light"/>
              </a:rPr>
              <a:t>: Trainer</a:t>
            </a:r>
            <a:br>
              <a:rPr lang="en-US" sz="3600" dirty="0">
                <a:solidFill>
                  <a:srgbClr val="FFFFFF"/>
                </a:solidFill>
                <a:cs typeface="Calibri Light"/>
              </a:rPr>
            </a:br>
            <a:br>
              <a:rPr lang="en-US" sz="3600" dirty="0">
                <a:solidFill>
                  <a:srgbClr val="FFFFFF"/>
                </a:solidFill>
                <a:cs typeface="Calibri Light"/>
              </a:rPr>
            </a:br>
            <a:endParaRPr lang="en-US" sz="3600" dirty="0">
              <a:solidFill>
                <a:srgbClr val="FFFFFF"/>
              </a:solidFill>
              <a:cs typeface="Calibri Light"/>
            </a:endParaRP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003B2C9A-E82B-7E84-F5BB-D8DA3B98E2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5">
            <a:extLst>
              <a:ext uri="{FF2B5EF4-FFF2-40B4-BE49-F238E27FC236}">
                <a16:creationId xmlns:a16="http://schemas.microsoft.com/office/drawing/2014/main" id="{3D6492D4-BBBE-C2CA-BE21-B06E8A7C5BB9}"/>
              </a:ext>
            </a:extLst>
          </p:cNvPr>
          <p:cNvSpPr txBox="1">
            <a:spLocks/>
          </p:cNvSpPr>
          <p:nvPr/>
        </p:nvSpPr>
        <p:spPr>
          <a:xfrm>
            <a:off x="782782" y="639763"/>
            <a:ext cx="318885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C0504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BE"/>
              <a:t>De trainer </a:t>
            </a:r>
            <a:br>
              <a:rPr lang="en-BE"/>
            </a:br>
            <a:r>
              <a:rPr lang="en-BE"/>
              <a:t>als rolmodel</a:t>
            </a:r>
          </a:p>
        </p:txBody>
      </p:sp>
    </p:spTree>
    <p:extLst>
      <p:ext uri="{BB962C8B-B14F-4D97-AF65-F5344CB8AC3E}">
        <p14:creationId xmlns:p14="http://schemas.microsoft.com/office/powerpoint/2010/main" val="2145273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0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 sz="3600"/>
              <a:t>Opwarming</a:t>
            </a:r>
            <a:endParaRPr/>
          </a:p>
        </p:txBody>
      </p:sp>
      <p:sp>
        <p:nvSpPr>
          <p:cNvPr id="376" name="Google Shape;376;p20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  <p:pic>
        <p:nvPicPr>
          <p:cNvPr id="377" name="Google Shape;377;p20" descr="Vector cartoon boy doing sport warm up 20801111 Vector Art at Vecteez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8317" y="81023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Opwarming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deel</a:t>
            </a:r>
            <a:r>
              <a:rPr lang="en-GB" dirty="0">
                <a:solidFill>
                  <a:srgbClr val="C0504D"/>
                </a:solidFill>
              </a:rPr>
              <a:t> 1</a:t>
            </a:r>
            <a:endParaRPr dirty="0">
              <a:solidFill>
                <a:srgbClr val="C0504D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8FCE32-3AFE-AD45-4142-B9BAE4EEC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4943991" cy="4636960"/>
          </a:xfrm>
          <a:prstGeom prst="rect">
            <a:avLst/>
          </a:prstGeom>
        </p:spPr>
      </p:pic>
      <p:sp>
        <p:nvSpPr>
          <p:cNvPr id="7" name="Google Shape;519;p47">
            <a:extLst>
              <a:ext uri="{FF2B5EF4-FFF2-40B4-BE49-F238E27FC236}">
                <a16:creationId xmlns:a16="http://schemas.microsoft.com/office/drawing/2014/main" id="{CB1E1509-D24E-6DA1-C04B-AB2A5566DA0E}"/>
              </a:ext>
            </a:extLst>
          </p:cNvPr>
          <p:cNvSpPr txBox="1">
            <a:spLocks/>
          </p:cNvSpPr>
          <p:nvPr/>
        </p:nvSpPr>
        <p:spPr>
          <a:xfrm>
            <a:off x="5802296" y="1932494"/>
            <a:ext cx="6237304" cy="434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r>
              <a:rPr lang="nl-NL" dirty="0"/>
              <a:t>1 x : huppelen heen en weer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1 x : paardjes in galop heen en weer</a:t>
            </a:r>
            <a:endParaRPr lang="nl-NL" baseline="30000" dirty="0"/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1 x : kangoeroe (springen met 2 voeten)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1 x : danseres (mooi zijwaarts)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2 x : ter plaatse trappelen, ‘START’ = spurt naar kegel, terug in lichte looppas</a:t>
            </a:r>
          </a:p>
          <a:p>
            <a:pPr marL="0" indent="0">
              <a:buSzPts val="2800"/>
              <a:buNone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 b="1"/>
              <a:t>Het veld</a:t>
            </a:r>
            <a:endParaRPr/>
          </a:p>
        </p:txBody>
      </p:sp>
      <p:sp>
        <p:nvSpPr>
          <p:cNvPr id="125" name="Google Shape;125;p3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endParaRPr/>
          </a:p>
        </p:txBody>
      </p:sp>
      <p:pic>
        <p:nvPicPr>
          <p:cNvPr id="127" name="Google Shape;127;p3" descr="A close-up of a sports field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4830" y="1192192"/>
            <a:ext cx="6653188" cy="4433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Opwarming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deel</a:t>
            </a:r>
            <a:r>
              <a:rPr lang="en-GB" dirty="0">
                <a:solidFill>
                  <a:srgbClr val="C0504D"/>
                </a:solidFill>
              </a:rPr>
              <a:t> 2</a:t>
            </a:r>
            <a:endParaRPr dirty="0">
              <a:solidFill>
                <a:srgbClr val="C0504D"/>
              </a:solidFill>
            </a:endParaRPr>
          </a:p>
        </p:txBody>
      </p:sp>
      <p:sp>
        <p:nvSpPr>
          <p:cNvPr id="7" name="Google Shape;519;p47">
            <a:extLst>
              <a:ext uri="{FF2B5EF4-FFF2-40B4-BE49-F238E27FC236}">
                <a16:creationId xmlns:a16="http://schemas.microsoft.com/office/drawing/2014/main" id="{CB1E1509-D24E-6DA1-C04B-AB2A5566DA0E}"/>
              </a:ext>
            </a:extLst>
          </p:cNvPr>
          <p:cNvSpPr txBox="1">
            <a:spLocks/>
          </p:cNvSpPr>
          <p:nvPr/>
        </p:nvSpPr>
        <p:spPr>
          <a:xfrm>
            <a:off x="5802296" y="1932494"/>
            <a:ext cx="6237304" cy="434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r>
              <a:rPr lang="nl-NL" dirty="0"/>
              <a:t>drijven met bal tot potjes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pas </a:t>
            </a:r>
            <a:endParaRPr lang="nl-NL" baseline="30000" dirty="0"/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bal volgen</a:t>
            </a:r>
          </a:p>
          <a:p>
            <a:pPr marL="514350" indent="-514350">
              <a:buSzPts val="2800"/>
              <a:buFont typeface="+mj-lt"/>
              <a:buAutoNum type="arabicPeriod"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66D37-667F-6540-74E6-3832CFDD4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30" y="1932494"/>
            <a:ext cx="4878782" cy="30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14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Opwarming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deel</a:t>
            </a:r>
            <a:r>
              <a:rPr lang="en-GB" dirty="0">
                <a:solidFill>
                  <a:srgbClr val="C0504D"/>
                </a:solidFill>
              </a:rPr>
              <a:t> 2</a:t>
            </a:r>
            <a:endParaRPr dirty="0">
              <a:solidFill>
                <a:srgbClr val="C0504D"/>
              </a:solidFill>
            </a:endParaRPr>
          </a:p>
        </p:txBody>
      </p:sp>
      <p:sp>
        <p:nvSpPr>
          <p:cNvPr id="7" name="Google Shape;519;p47">
            <a:extLst>
              <a:ext uri="{FF2B5EF4-FFF2-40B4-BE49-F238E27FC236}">
                <a16:creationId xmlns:a16="http://schemas.microsoft.com/office/drawing/2014/main" id="{CB1E1509-D24E-6DA1-C04B-AB2A5566DA0E}"/>
              </a:ext>
            </a:extLst>
          </p:cNvPr>
          <p:cNvSpPr txBox="1">
            <a:spLocks/>
          </p:cNvSpPr>
          <p:nvPr/>
        </p:nvSpPr>
        <p:spPr>
          <a:xfrm>
            <a:off x="5802296" y="1932494"/>
            <a:ext cx="6237304" cy="434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r>
              <a:rPr lang="nl-NL" dirty="0"/>
              <a:t>drijven met bal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dribbel L – R vóór 2 potjes</a:t>
            </a:r>
            <a:endParaRPr lang="nl-NL" baseline="30000" dirty="0"/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pas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bal volgen</a:t>
            </a:r>
          </a:p>
          <a:p>
            <a:pPr marL="514350" indent="-514350">
              <a:buSzPts val="2800"/>
              <a:buFont typeface="+mj-lt"/>
              <a:buAutoNum type="arabicPeriod"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D4F6D8-8EC8-886E-24DF-64C5FAA0B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35" y="1932494"/>
            <a:ext cx="5037646" cy="31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47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"/>
          <p:cNvSpPr txBox="1">
            <a:spLocks noGrp="1"/>
          </p:cNvSpPr>
          <p:nvPr>
            <p:ph type="title"/>
          </p:nvPr>
        </p:nvSpPr>
        <p:spPr>
          <a:xfrm>
            <a:off x="838200" y="34627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Opwarming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deel</a:t>
            </a:r>
            <a:r>
              <a:rPr lang="en-GB" dirty="0">
                <a:solidFill>
                  <a:srgbClr val="C0504D"/>
                </a:solidFill>
              </a:rPr>
              <a:t> 3</a:t>
            </a:r>
            <a:endParaRPr dirty="0">
              <a:solidFill>
                <a:srgbClr val="C0504D"/>
              </a:solidFill>
            </a:endParaRPr>
          </a:p>
        </p:txBody>
      </p:sp>
      <p:sp>
        <p:nvSpPr>
          <p:cNvPr id="7" name="Google Shape;519;p47">
            <a:extLst>
              <a:ext uri="{FF2B5EF4-FFF2-40B4-BE49-F238E27FC236}">
                <a16:creationId xmlns:a16="http://schemas.microsoft.com/office/drawing/2014/main" id="{CB1E1509-D24E-6DA1-C04B-AB2A5566DA0E}"/>
              </a:ext>
            </a:extLst>
          </p:cNvPr>
          <p:cNvSpPr txBox="1">
            <a:spLocks/>
          </p:cNvSpPr>
          <p:nvPr/>
        </p:nvSpPr>
        <p:spPr>
          <a:xfrm>
            <a:off x="5802296" y="1932494"/>
            <a:ext cx="6237304" cy="434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14350" indent="-514350">
              <a:spcBef>
                <a:spcPts val="0"/>
              </a:spcBef>
              <a:buSzPts val="2800"/>
              <a:buFont typeface="+mj-lt"/>
              <a:buAutoNum type="arabicPeriod"/>
            </a:pPr>
            <a:r>
              <a:rPr lang="nl-NL" dirty="0"/>
              <a:t>A pas naar B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A loopt naar goal</a:t>
            </a:r>
            <a:endParaRPr lang="nl-NL" baseline="30000" dirty="0"/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B pas naar A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A scoort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A neemt bal en terug</a:t>
            </a:r>
          </a:p>
          <a:p>
            <a:pPr marL="514350" indent="-514350">
              <a:buSzPts val="2800"/>
              <a:buFont typeface="+mj-lt"/>
              <a:buAutoNum type="arabicPeriod"/>
            </a:pPr>
            <a:r>
              <a:rPr lang="nl-NL" dirty="0"/>
              <a:t>Als iedereen geweest is =&gt; B vervangen</a:t>
            </a:r>
          </a:p>
          <a:p>
            <a:pPr marL="514350" indent="-514350">
              <a:buSzPts val="2800"/>
              <a:buFont typeface="+mj-lt"/>
              <a:buAutoNum type="arabicPeriod"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  <a:p>
            <a:pPr marL="0" indent="0">
              <a:buSzPts val="2800"/>
              <a:buNone/>
            </a:pPr>
            <a:endParaRPr lang="nl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361A7C-9789-70EF-50D6-9B16592C9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13641"/>
            <a:ext cx="4724157" cy="416664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6A5B6B-2933-3065-12F7-1C666B411170}"/>
              </a:ext>
            </a:extLst>
          </p:cNvPr>
          <p:cNvCxnSpPr/>
          <p:nvPr/>
        </p:nvCxnSpPr>
        <p:spPr>
          <a:xfrm flipV="1">
            <a:off x="2102177" y="5015060"/>
            <a:ext cx="1696825" cy="669303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C132DBF-9CFE-6B9C-2154-B0A504C49C54}"/>
              </a:ext>
            </a:extLst>
          </p:cNvPr>
          <p:cNvSpPr txBox="1"/>
          <p:nvPr/>
        </p:nvSpPr>
        <p:spPr>
          <a:xfrm>
            <a:off x="2837469" y="5373278"/>
            <a:ext cx="707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8m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467B26A-DA60-EBE8-DCCF-9680DC03E94A}"/>
              </a:ext>
            </a:extLst>
          </p:cNvPr>
          <p:cNvCxnSpPr>
            <a:cxnSpLocks/>
          </p:cNvCxnSpPr>
          <p:nvPr/>
        </p:nvCxnSpPr>
        <p:spPr>
          <a:xfrm flipV="1">
            <a:off x="1962346" y="4961528"/>
            <a:ext cx="1167353" cy="460456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934FAC-54C4-3CBC-B9DC-CC3D3A16CACB}"/>
              </a:ext>
            </a:extLst>
          </p:cNvPr>
          <p:cNvSpPr txBox="1"/>
          <p:nvPr/>
        </p:nvSpPr>
        <p:spPr>
          <a:xfrm>
            <a:off x="2395980" y="5167459"/>
            <a:ext cx="707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5m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2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2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 sz="3600"/>
              <a:t>Coach benodigdheden</a:t>
            </a:r>
            <a:endParaRPr/>
          </a:p>
        </p:txBody>
      </p:sp>
      <p:sp>
        <p:nvSpPr>
          <p:cNvPr id="391" name="Google Shape;391;p22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  <p:pic>
        <p:nvPicPr>
          <p:cNvPr id="392" name="Google Shape;39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2062" y="0"/>
            <a:ext cx="8119938" cy="9221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Coach benodigdheden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398" name="Google Shape;398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r>
              <a:rPr lang="en-GB" dirty="0"/>
              <a:t>Worden door de club </a:t>
            </a:r>
            <a:r>
              <a:rPr lang="en-GB" dirty="0" err="1"/>
              <a:t>voorzien</a:t>
            </a:r>
            <a:r>
              <a:rPr lang="en-GB" dirty="0"/>
              <a:t>:</a:t>
            </a:r>
            <a:endParaRPr dirty="0"/>
          </a:p>
          <a:p>
            <a:pPr marL="628650" lvl="0" indent="-266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/>
              <a:t>whiteboard + </a:t>
            </a:r>
            <a:r>
              <a:rPr lang="en-GB" dirty="0" err="1"/>
              <a:t>stift</a:t>
            </a:r>
            <a:endParaRPr dirty="0"/>
          </a:p>
          <a:p>
            <a:pPr marL="628650" lvl="0" indent="-266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fluitje</a:t>
            </a:r>
            <a:endParaRPr dirty="0"/>
          </a:p>
          <a:p>
            <a:pPr marL="628650" lvl="0" indent="-266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potjes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opwarming</a:t>
            </a:r>
            <a:endParaRPr dirty="0"/>
          </a:p>
          <a:p>
            <a:pPr marL="628650" lvl="0" indent="-266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Ballen</a:t>
            </a:r>
            <a:endParaRPr lang="en-GB" dirty="0"/>
          </a:p>
          <a:p>
            <a:pPr marL="628650" lvl="0" indent="-2667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nl-BE" dirty="0" err="1"/>
              <a:t>fluo</a:t>
            </a:r>
            <a:r>
              <a:rPr lang="nl-BE" dirty="0"/>
              <a:t> hesjes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 err="1"/>
              <a:t>Eventueel</a:t>
            </a:r>
            <a:r>
              <a:rPr lang="en-GB" dirty="0"/>
              <a:t> </a:t>
            </a:r>
            <a:r>
              <a:rPr lang="en-GB" dirty="0" err="1"/>
              <a:t>zelf</a:t>
            </a:r>
            <a:r>
              <a:rPr lang="en-GB" dirty="0"/>
              <a:t> </a:t>
            </a:r>
            <a:r>
              <a:rPr lang="en-GB" dirty="0" err="1"/>
              <a:t>voorzien</a:t>
            </a:r>
            <a:r>
              <a:rPr lang="en-GB" dirty="0"/>
              <a:t>: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GB" dirty="0" err="1"/>
              <a:t>visueler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van </a:t>
            </a:r>
            <a:r>
              <a:rPr lang="en-GB" dirty="0" err="1"/>
              <a:t>positiespel</a:t>
            </a:r>
            <a:r>
              <a:rPr lang="en-GB" dirty="0"/>
              <a:t> </a:t>
            </a:r>
            <a:r>
              <a:rPr lang="en-GB" dirty="0" err="1"/>
              <a:t>dmv</a:t>
            </a:r>
            <a:r>
              <a:rPr lang="en-GB" dirty="0"/>
              <a:t> </a:t>
            </a:r>
            <a:r>
              <a:rPr lang="en-GB" dirty="0" err="1"/>
              <a:t>foto</a:t>
            </a:r>
            <a:r>
              <a:rPr lang="en-GB" dirty="0"/>
              <a:t> </a:t>
            </a:r>
            <a:r>
              <a:rPr lang="en-GB" dirty="0" err="1"/>
              <a:t>spelers</a:t>
            </a:r>
            <a:r>
              <a:rPr lang="en-GB" dirty="0"/>
              <a:t>, </a:t>
            </a:r>
            <a:r>
              <a:rPr lang="en-GB" dirty="0" err="1"/>
              <a:t>playmobil</a:t>
            </a:r>
            <a:r>
              <a:rPr lang="en-GB" dirty="0"/>
              <a:t> </a:t>
            </a:r>
            <a:r>
              <a:rPr lang="en-GB" dirty="0" err="1"/>
              <a:t>mannetjes</a:t>
            </a:r>
            <a:r>
              <a:rPr lang="en-GB" dirty="0"/>
              <a:t>,...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33929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/>
              <a:t>Opstelling U7-U8</a:t>
            </a:r>
            <a:endParaRPr/>
          </a:p>
        </p:txBody>
      </p:sp>
      <p:sp>
        <p:nvSpPr>
          <p:cNvPr id="404" name="Google Shape;404;p2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  <p:pic>
        <p:nvPicPr>
          <p:cNvPr id="406" name="Google Shape;40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9846" y="1038547"/>
            <a:ext cx="5180400" cy="4355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5642" y="1585004"/>
            <a:ext cx="5877745" cy="465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Opstelling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tijdens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wedstrijd</a:t>
            </a:r>
            <a:r>
              <a:rPr lang="en-GB" dirty="0">
                <a:solidFill>
                  <a:srgbClr val="C0504D"/>
                </a:solidFill>
              </a:rPr>
              <a:t>- U7/U8</a:t>
            </a:r>
            <a:endParaRPr dirty="0"/>
          </a:p>
        </p:txBody>
      </p:sp>
      <p:sp>
        <p:nvSpPr>
          <p:cNvPr id="413" name="Google Shape;41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V = vliegtuig: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staart (S)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linker vleugel (LV)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rechter vleugel (RV)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steeds terug naar basispositie</a:t>
            </a:r>
            <a:endParaRPr>
              <a:solidFill>
                <a:srgbClr val="4F81BD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positie houden</a:t>
            </a:r>
            <a:endParaRPr>
              <a:solidFill>
                <a:srgbClr val="4F81BD"/>
              </a:solidFill>
            </a:endParaRPr>
          </a:p>
        </p:txBody>
      </p:sp>
      <p:cxnSp>
        <p:nvCxnSpPr>
          <p:cNvPr id="414" name="Google Shape;414;p25"/>
          <p:cNvCxnSpPr/>
          <p:nvPr/>
        </p:nvCxnSpPr>
        <p:spPr>
          <a:xfrm>
            <a:off x="7423033" y="4065314"/>
            <a:ext cx="1142469" cy="767943"/>
          </a:xfrm>
          <a:prstGeom prst="straightConnector1">
            <a:avLst/>
          </a:prstGeom>
          <a:noFill/>
          <a:ln w="254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5" name="Google Shape;415;p25"/>
          <p:cNvCxnSpPr/>
          <p:nvPr/>
        </p:nvCxnSpPr>
        <p:spPr>
          <a:xfrm flipH="1">
            <a:off x="9116008" y="4127360"/>
            <a:ext cx="1258375" cy="677905"/>
          </a:xfrm>
          <a:prstGeom prst="straightConnector1">
            <a:avLst/>
          </a:prstGeom>
          <a:noFill/>
          <a:ln w="254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6" name="Google Shape;416;p25"/>
          <p:cNvSpPr txBox="1"/>
          <p:nvPr/>
        </p:nvSpPr>
        <p:spPr>
          <a:xfrm>
            <a:off x="7548465" y="3629608"/>
            <a:ext cx="587829" cy="3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LV</a:t>
            </a:r>
            <a:endParaRPr/>
          </a:p>
        </p:txBody>
      </p:sp>
      <p:sp>
        <p:nvSpPr>
          <p:cNvPr id="417" name="Google Shape;417;p25"/>
          <p:cNvSpPr txBox="1"/>
          <p:nvPr/>
        </p:nvSpPr>
        <p:spPr>
          <a:xfrm>
            <a:off x="10826620" y="3642049"/>
            <a:ext cx="587829" cy="3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RV</a:t>
            </a:r>
            <a:endParaRPr/>
          </a:p>
        </p:txBody>
      </p:sp>
      <p:sp>
        <p:nvSpPr>
          <p:cNvPr id="418" name="Google Shape;418;p25"/>
          <p:cNvSpPr txBox="1"/>
          <p:nvPr/>
        </p:nvSpPr>
        <p:spPr>
          <a:xfrm>
            <a:off x="8972938" y="5063412"/>
            <a:ext cx="587829" cy="3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Opstelling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bij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aanvang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wedstrijd</a:t>
            </a:r>
            <a:r>
              <a:rPr lang="en-GB" dirty="0">
                <a:solidFill>
                  <a:srgbClr val="C0504D"/>
                </a:solidFill>
              </a:rPr>
              <a:t>- U7/U8</a:t>
            </a:r>
            <a:endParaRPr dirty="0"/>
          </a:p>
        </p:txBody>
      </p:sp>
      <p:sp>
        <p:nvSpPr>
          <p:cNvPr id="413" name="Google Shape;41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bij</a:t>
            </a:r>
            <a:r>
              <a:rPr lang="en-GB" dirty="0">
                <a:solidFill>
                  <a:srgbClr val="4F81BD"/>
                </a:solidFill>
              </a:rPr>
              <a:t> start van de </a:t>
            </a:r>
            <a:r>
              <a:rPr lang="en-GB" dirty="0" err="1">
                <a:solidFill>
                  <a:srgbClr val="4F81BD"/>
                </a:solidFill>
              </a:rPr>
              <a:t>wedstrijd</a:t>
            </a:r>
            <a:r>
              <a:rPr lang="en-GB" dirty="0">
                <a:solidFill>
                  <a:srgbClr val="4F81BD"/>
                </a:solidFill>
              </a:rPr>
              <a:t> -&gt; bully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v</a:t>
            </a:r>
            <a:r>
              <a:rPr lang="en-GB" dirty="0" err="1">
                <a:solidFill>
                  <a:srgbClr val="4F81BD"/>
                </a:solidFill>
              </a:rPr>
              <a:t>liegtuig-opstelling</a:t>
            </a:r>
            <a:r>
              <a:rPr lang="en-GB" dirty="0">
                <a:solidFill>
                  <a:srgbClr val="4F81BD"/>
                </a:solidFill>
              </a:rPr>
              <a:t>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piloot</a:t>
            </a:r>
            <a:r>
              <a:rPr lang="en-GB" dirty="0">
                <a:solidFill>
                  <a:srgbClr val="4F81BD"/>
                </a:solidFill>
              </a:rPr>
              <a:t> (P)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>
                <a:solidFill>
                  <a:srgbClr val="4F81BD"/>
                </a:solidFill>
              </a:rPr>
              <a:t>linker </a:t>
            </a:r>
            <a:r>
              <a:rPr lang="en-GB" dirty="0" err="1">
                <a:solidFill>
                  <a:srgbClr val="4F81BD"/>
                </a:solidFill>
              </a:rPr>
              <a:t>vleugel</a:t>
            </a:r>
            <a:r>
              <a:rPr lang="en-GB" dirty="0">
                <a:solidFill>
                  <a:srgbClr val="4F81BD"/>
                </a:solidFill>
              </a:rPr>
              <a:t> (LV)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 err="1">
                <a:solidFill>
                  <a:srgbClr val="4F81BD"/>
                </a:solidFill>
              </a:rPr>
              <a:t>rechter</a:t>
            </a:r>
            <a:r>
              <a:rPr lang="en-GB" dirty="0">
                <a:solidFill>
                  <a:srgbClr val="4F81BD"/>
                </a:solidFill>
              </a:rPr>
              <a:t> </a:t>
            </a:r>
            <a:r>
              <a:rPr lang="en-GB" dirty="0" err="1">
                <a:solidFill>
                  <a:srgbClr val="4F81BD"/>
                </a:solidFill>
              </a:rPr>
              <a:t>vleugel</a:t>
            </a:r>
            <a:r>
              <a:rPr lang="en-GB" dirty="0">
                <a:solidFill>
                  <a:srgbClr val="4F81BD"/>
                </a:solidFill>
              </a:rPr>
              <a:t> (RV)</a:t>
            </a:r>
            <a:endParaRPr dirty="0">
              <a:solidFill>
                <a:srgbClr val="4F81BD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0F7CC7-D16F-60EC-374A-7AC3C4BDF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893" y="1331999"/>
            <a:ext cx="4982270" cy="5325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E0F595-2E2A-4427-F2FF-AB78E09D1461}"/>
              </a:ext>
            </a:extLst>
          </p:cNvPr>
          <p:cNvSpPr txBox="1"/>
          <p:nvPr/>
        </p:nvSpPr>
        <p:spPr>
          <a:xfrm>
            <a:off x="8861196" y="407237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FDC805-AE60-EE47-689E-F5C03E979877}"/>
              </a:ext>
            </a:extLst>
          </p:cNvPr>
          <p:cNvSpPr txBox="1"/>
          <p:nvPr/>
        </p:nvSpPr>
        <p:spPr>
          <a:xfrm>
            <a:off x="7222502" y="5242874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4716C6-1432-A55B-73E4-3DF8076B88A7}"/>
              </a:ext>
            </a:extLst>
          </p:cNvPr>
          <p:cNvSpPr txBox="1"/>
          <p:nvPr/>
        </p:nvSpPr>
        <p:spPr>
          <a:xfrm>
            <a:off x="10457468" y="5272726"/>
            <a:ext cx="434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RV</a:t>
            </a:r>
          </a:p>
        </p:txBody>
      </p:sp>
    </p:spTree>
    <p:extLst>
      <p:ext uri="{BB962C8B-B14F-4D97-AF65-F5344CB8AC3E}">
        <p14:creationId xmlns:p14="http://schemas.microsoft.com/office/powerpoint/2010/main" val="32956381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6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/>
              <a:t>Tactics - basics</a:t>
            </a:r>
            <a:endParaRPr/>
          </a:p>
        </p:txBody>
      </p:sp>
      <p:pic>
        <p:nvPicPr>
          <p:cNvPr id="2" name="Google Shape;562;p44">
            <a:extLst>
              <a:ext uri="{FF2B5EF4-FFF2-40B4-BE49-F238E27FC236}">
                <a16:creationId xmlns:a16="http://schemas.microsoft.com/office/drawing/2014/main" id="{D44111C2-01D0-F547-74AF-004FE2F8AE9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9600" y="1151311"/>
            <a:ext cx="7753736" cy="3373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1383" y="138896"/>
            <a:ext cx="5734850" cy="5068007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Breed spelen</a:t>
            </a:r>
            <a:endParaRPr/>
          </a:p>
        </p:txBody>
      </p:sp>
      <p:sp>
        <p:nvSpPr>
          <p:cNvPr id="432" name="Google Shape;432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4861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spelers spelen ‘op een hoopje’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oplossing: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/>
              <a:t>ruimte maken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/>
              <a:t>breed spelen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/>
              <a:t>van kant wisselen</a:t>
            </a:r>
            <a:endParaRPr/>
          </a:p>
        </p:txBody>
      </p:sp>
      <p:sp>
        <p:nvSpPr>
          <p:cNvPr id="433" name="Google Shape;433;p2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  <p:sp>
        <p:nvSpPr>
          <p:cNvPr id="434" name="Google Shape;434;p27"/>
          <p:cNvSpPr/>
          <p:nvPr/>
        </p:nvSpPr>
        <p:spPr>
          <a:xfrm>
            <a:off x="6331353" y="821802"/>
            <a:ext cx="1435261" cy="1435261"/>
          </a:xfrm>
          <a:prstGeom prst="ellipse">
            <a:avLst/>
          </a:prstGeom>
          <a:solidFill>
            <a:schemeClr val="accent4">
              <a:alpha val="2588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7"/>
          <p:cNvSpPr/>
          <p:nvPr/>
        </p:nvSpPr>
        <p:spPr>
          <a:xfrm>
            <a:off x="6204031" y="706056"/>
            <a:ext cx="1699841" cy="1551007"/>
          </a:xfrm>
          <a:prstGeom prst="mathMultiply">
            <a:avLst>
              <a:gd name="adj1" fmla="val 995"/>
            </a:avLst>
          </a:prstGeom>
          <a:solidFill>
            <a:srgbClr val="FFFF00"/>
          </a:solidFill>
          <a:ln w="127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7"/>
          <p:cNvSpPr txBox="1"/>
          <p:nvPr/>
        </p:nvSpPr>
        <p:spPr>
          <a:xfrm>
            <a:off x="7674015" y="844951"/>
            <a:ext cx="20024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‘op een hoopje’</a:t>
            </a:r>
            <a:endParaRPr/>
          </a:p>
        </p:txBody>
      </p:sp>
      <p:pic>
        <p:nvPicPr>
          <p:cNvPr id="437" name="Google Shape;43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6389" y="2257231"/>
            <a:ext cx="3600953" cy="4496427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7"/>
          <p:cNvSpPr/>
          <p:nvPr/>
        </p:nvSpPr>
        <p:spPr>
          <a:xfrm>
            <a:off x="4955899" y="2849300"/>
            <a:ext cx="2694973" cy="2694973"/>
          </a:xfrm>
          <a:prstGeom prst="ellipse">
            <a:avLst/>
          </a:prstGeom>
          <a:solidFill>
            <a:schemeClr val="accent4">
              <a:alpha val="2588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29815" y="2231367"/>
            <a:ext cx="3581900" cy="4525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16552" y="1825625"/>
            <a:ext cx="755889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Het veld</a:t>
            </a: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4562475" y="2190750"/>
            <a:ext cx="1533600" cy="186690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U7</a:t>
            </a:r>
            <a:endParaRPr/>
          </a:p>
        </p:txBody>
      </p:sp>
      <p:sp>
        <p:nvSpPr>
          <p:cNvPr id="136" name="Google Shape;136;p4"/>
          <p:cNvSpPr/>
          <p:nvPr/>
        </p:nvSpPr>
        <p:spPr>
          <a:xfrm>
            <a:off x="4562475" y="3702844"/>
            <a:ext cx="1533600" cy="352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4564857" y="2193131"/>
            <a:ext cx="1533600" cy="352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8" name="Google Shape;138;p4"/>
          <p:cNvCxnSpPr/>
          <p:nvPr/>
        </p:nvCxnSpPr>
        <p:spPr>
          <a:xfrm>
            <a:off x="4857750" y="4051300"/>
            <a:ext cx="152400" cy="0"/>
          </a:xfrm>
          <a:prstGeom prst="straightConnector1">
            <a:avLst/>
          </a:prstGeom>
          <a:noFill/>
          <a:ln w="2857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4"/>
          <p:cNvCxnSpPr/>
          <p:nvPr/>
        </p:nvCxnSpPr>
        <p:spPr>
          <a:xfrm>
            <a:off x="5654675" y="4048125"/>
            <a:ext cx="152400" cy="0"/>
          </a:xfrm>
          <a:prstGeom prst="straightConnector1">
            <a:avLst/>
          </a:prstGeom>
          <a:noFill/>
          <a:ln w="2857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0" name="Google Shape;140;p4"/>
          <p:cNvCxnSpPr/>
          <p:nvPr/>
        </p:nvCxnSpPr>
        <p:spPr>
          <a:xfrm>
            <a:off x="5648325" y="2197100"/>
            <a:ext cx="152400" cy="0"/>
          </a:xfrm>
          <a:prstGeom prst="straightConnector1">
            <a:avLst/>
          </a:prstGeom>
          <a:noFill/>
          <a:ln w="2857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1" name="Google Shape;141;p4"/>
          <p:cNvCxnSpPr/>
          <p:nvPr/>
        </p:nvCxnSpPr>
        <p:spPr>
          <a:xfrm>
            <a:off x="4860925" y="2197100"/>
            <a:ext cx="152400" cy="0"/>
          </a:xfrm>
          <a:prstGeom prst="straightConnector1">
            <a:avLst/>
          </a:prstGeom>
          <a:noFill/>
          <a:ln w="2857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2" name="Google Shape;142;p4"/>
          <p:cNvSpPr txBox="1"/>
          <p:nvPr/>
        </p:nvSpPr>
        <p:spPr>
          <a:xfrm>
            <a:off x="4722997" y="4153502"/>
            <a:ext cx="12305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1/8ste veld</a:t>
            </a:r>
            <a:endParaRPr/>
          </a:p>
        </p:txBody>
      </p:sp>
      <p:grpSp>
        <p:nvGrpSpPr>
          <p:cNvPr id="143" name="Google Shape;143;p4"/>
          <p:cNvGrpSpPr/>
          <p:nvPr/>
        </p:nvGrpSpPr>
        <p:grpSpPr>
          <a:xfrm>
            <a:off x="4602180" y="123500"/>
            <a:ext cx="6575695" cy="4674957"/>
            <a:chOff x="4602180" y="123500"/>
            <a:chExt cx="6575695" cy="4674957"/>
          </a:xfrm>
        </p:grpSpPr>
        <p:sp>
          <p:nvSpPr>
            <p:cNvPr id="144" name="Google Shape;144;p4"/>
            <p:cNvSpPr txBox="1"/>
            <p:nvPr/>
          </p:nvSpPr>
          <p:spPr>
            <a:xfrm>
              <a:off x="4602180" y="733525"/>
              <a:ext cx="18953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5m zone (≈ cirkel)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5" name="Google Shape;145;p4"/>
            <p:cNvGrpSpPr/>
            <p:nvPr/>
          </p:nvGrpSpPr>
          <p:grpSpPr>
            <a:xfrm>
              <a:off x="7038975" y="123500"/>
              <a:ext cx="4138900" cy="4674957"/>
              <a:chOff x="7038975" y="123500"/>
              <a:chExt cx="4138900" cy="4674957"/>
            </a:xfrm>
          </p:grpSpPr>
          <p:pic>
            <p:nvPicPr>
              <p:cNvPr id="146" name="Google Shape;146;p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052974" y="123500"/>
                <a:ext cx="4124901" cy="4648849"/>
              </a:xfrm>
              <a:prstGeom prst="rect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cxnSp>
            <p:nvCxnSpPr>
              <p:cNvPr id="147" name="Google Shape;147;p4"/>
              <p:cNvCxnSpPr/>
              <p:nvPr/>
            </p:nvCxnSpPr>
            <p:spPr>
              <a:xfrm>
                <a:off x="7448550" y="3524250"/>
                <a:ext cx="0" cy="69532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148" name="Google Shape;148;p4"/>
              <p:cNvCxnSpPr/>
              <p:nvPr/>
            </p:nvCxnSpPr>
            <p:spPr>
              <a:xfrm rot="10800000">
                <a:off x="7534275" y="4314825"/>
                <a:ext cx="609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149" name="Google Shape;149;p4"/>
              <p:cNvCxnSpPr/>
              <p:nvPr/>
            </p:nvCxnSpPr>
            <p:spPr>
              <a:xfrm rot="10800000">
                <a:off x="8105775" y="4457700"/>
                <a:ext cx="342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sp>
            <p:nvSpPr>
              <p:cNvPr id="150" name="Google Shape;150;p4"/>
              <p:cNvSpPr txBox="1"/>
              <p:nvPr/>
            </p:nvSpPr>
            <p:spPr>
              <a:xfrm>
                <a:off x="8039100" y="4429125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2m</a:t>
                </a:r>
                <a:endParaRPr/>
              </a:p>
            </p:txBody>
          </p:sp>
          <p:sp>
            <p:nvSpPr>
              <p:cNvPr id="151" name="Google Shape;151;p4"/>
              <p:cNvSpPr txBox="1"/>
              <p:nvPr/>
            </p:nvSpPr>
            <p:spPr>
              <a:xfrm>
                <a:off x="7639050" y="4267200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4m</a:t>
                </a:r>
                <a:endParaRPr/>
              </a:p>
            </p:txBody>
          </p:sp>
          <p:sp>
            <p:nvSpPr>
              <p:cNvPr id="152" name="Google Shape;152;p4"/>
              <p:cNvSpPr txBox="1"/>
              <p:nvPr/>
            </p:nvSpPr>
            <p:spPr>
              <a:xfrm>
                <a:off x="7048500" y="3648075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5m</a:t>
                </a:r>
                <a:endParaRPr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7477125" y="3028950"/>
                <a:ext cx="114300" cy="123825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10582275" y="3028950"/>
                <a:ext cx="114300" cy="123825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7477125" y="1533525"/>
                <a:ext cx="114300" cy="123825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10582275" y="1533525"/>
                <a:ext cx="114300" cy="123825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12700" cap="flat" cmpd="sng">
                <a:solidFill>
                  <a:srgbClr val="1C305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 txBox="1"/>
              <p:nvPr/>
            </p:nvSpPr>
            <p:spPr>
              <a:xfrm>
                <a:off x="7038975" y="3162300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3m</a:t>
                </a:r>
                <a:endParaRPr/>
              </a:p>
            </p:txBody>
          </p:sp>
          <p:cxnSp>
            <p:nvCxnSpPr>
              <p:cNvPr id="158" name="Google Shape;158;p4"/>
              <p:cNvCxnSpPr/>
              <p:nvPr/>
            </p:nvCxnSpPr>
            <p:spPr>
              <a:xfrm>
                <a:off x="7448550" y="3162300"/>
                <a:ext cx="0" cy="371475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159" name="Google Shape;159;p4"/>
              <p:cNvCxnSpPr>
                <a:stCxn id="153" idx="4"/>
                <a:endCxn id="154" idx="2"/>
              </p:cNvCxnSpPr>
              <p:nvPr/>
            </p:nvCxnSpPr>
            <p:spPr>
              <a:xfrm>
                <a:off x="7591425" y="3152775"/>
                <a:ext cx="2991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00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0" name="Google Shape;160;p4"/>
              <p:cNvCxnSpPr/>
              <p:nvPr/>
            </p:nvCxnSpPr>
            <p:spPr>
              <a:xfrm rot="10800000">
                <a:off x="10020300" y="4324350"/>
                <a:ext cx="6096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sp>
            <p:nvSpPr>
              <p:cNvPr id="161" name="Google Shape;161;p4"/>
              <p:cNvSpPr txBox="1"/>
              <p:nvPr/>
            </p:nvSpPr>
            <p:spPr>
              <a:xfrm>
                <a:off x="9648825" y="4429125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2m</a:t>
                </a:r>
                <a:endParaRPr/>
              </a:p>
            </p:txBody>
          </p:sp>
          <p:sp>
            <p:nvSpPr>
              <p:cNvPr id="162" name="Google Shape;162;p4"/>
              <p:cNvSpPr txBox="1"/>
              <p:nvPr/>
            </p:nvSpPr>
            <p:spPr>
              <a:xfrm>
                <a:off x="10125075" y="4276725"/>
                <a:ext cx="4860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4m</a:t>
                </a:r>
                <a:endParaRPr/>
              </a:p>
            </p:txBody>
          </p:sp>
          <p:cxnSp>
            <p:nvCxnSpPr>
              <p:cNvPr id="163" name="Google Shape;163;p4"/>
              <p:cNvCxnSpPr/>
              <p:nvPr/>
            </p:nvCxnSpPr>
            <p:spPr>
              <a:xfrm rot="10800000">
                <a:off x="9705975" y="4457700"/>
                <a:ext cx="3429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miter lim="800000"/>
                <a:headEnd type="triangle" w="med" len="med"/>
                <a:tailEnd type="triangle" w="med" len="med"/>
              </a:ln>
            </p:spPr>
          </p:cxnSp>
          <p:cxnSp>
            <p:nvCxnSpPr>
              <p:cNvPr id="164" name="Google Shape;164;p4"/>
              <p:cNvCxnSpPr/>
              <p:nvPr/>
            </p:nvCxnSpPr>
            <p:spPr>
              <a:xfrm>
                <a:off x="7610475" y="1657350"/>
                <a:ext cx="299085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00"/>
                </a:solidFill>
                <a:prstDash val="dash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165" name="Google Shape;165;p4"/>
            <p:cNvCxnSpPr/>
            <p:nvPr/>
          </p:nvCxnSpPr>
          <p:spPr>
            <a:xfrm rot="10800000">
              <a:off x="6343650" y="933450"/>
              <a:ext cx="1571625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 rot="10800000" flipH="1">
              <a:off x="5981700" y="2305050"/>
              <a:ext cx="1047750" cy="495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7" name="Google Shape;167;p4"/>
          <p:cNvSpPr/>
          <p:nvPr/>
        </p:nvSpPr>
        <p:spPr>
          <a:xfrm>
            <a:off x="7476863" y="3417792"/>
            <a:ext cx="114300" cy="123825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10582013" y="3417792"/>
            <a:ext cx="114300" cy="123825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7476863" y="1084167"/>
            <a:ext cx="114300" cy="123825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10582013" y="1084167"/>
            <a:ext cx="114300" cy="123825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Guard</a:t>
            </a:r>
            <a:endParaRPr/>
          </a:p>
        </p:txBody>
      </p:sp>
      <p:sp>
        <p:nvSpPr>
          <p:cNvPr id="445" name="Google Shape;44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4861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speler die een medespeler in balbezit van achteren ondersteund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als medespeler bal verliest =&gt; vangt guard die op</a:t>
            </a:r>
            <a:endParaRPr/>
          </a:p>
        </p:txBody>
      </p:sp>
      <p:sp>
        <p:nvSpPr>
          <p:cNvPr id="446" name="Google Shape;446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/>
          </a:p>
        </p:txBody>
      </p:sp>
      <p:pic>
        <p:nvPicPr>
          <p:cNvPr id="447" name="Google Shape;44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649" y="1833212"/>
            <a:ext cx="6803351" cy="4590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2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056454" y="280557"/>
            <a:ext cx="5181600" cy="3853321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512276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B</a:t>
            </a:r>
            <a:r>
              <a:rPr lang="en-GB">
                <a:solidFill>
                  <a:srgbClr val="C0504D"/>
                </a:solidFill>
              </a:rPr>
              <a:t>reed spelen + wissel van kant</a:t>
            </a:r>
            <a:endParaRPr>
              <a:solidFill>
                <a:srgbClr val="C0504D"/>
              </a:solidFill>
            </a:endParaRPr>
          </a:p>
        </p:txBody>
      </p:sp>
      <p:sp>
        <p:nvSpPr>
          <p:cNvPr id="454" name="Google Shape;45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guard = steeds beschikbaar voor pas naar achter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zorgt voor de wissel van kant</a:t>
            </a:r>
            <a:endParaRPr>
              <a:solidFill>
                <a:srgbClr val="4F81BD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>
                <a:solidFill>
                  <a:srgbClr val="4F81BD"/>
                </a:solidFill>
              </a:rPr>
              <a:t>LV en RV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>
                <a:solidFill>
                  <a:srgbClr val="4F81BD"/>
                </a:solidFill>
              </a:rPr>
              <a:t>zorgen voor de aanval</a:t>
            </a:r>
            <a:endParaRPr>
              <a:solidFill>
                <a:srgbClr val="4F81BD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/>
              <a:t>a</a:t>
            </a:r>
            <a:r>
              <a:rPr lang="en-GB">
                <a:solidFill>
                  <a:srgbClr val="4F81BD"/>
                </a:solidFill>
              </a:rPr>
              <a:t>ls vast aan één kant =&gt; pas naar guard en wissel van kant</a:t>
            </a:r>
            <a:endParaRPr>
              <a:solidFill>
                <a:srgbClr val="4F81BD"/>
              </a:solidFill>
            </a:endParaRPr>
          </a:p>
        </p:txBody>
      </p:sp>
      <p:pic>
        <p:nvPicPr>
          <p:cNvPr id="455" name="Google Shape;45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3559" y="2485202"/>
            <a:ext cx="5197033" cy="390182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9"/>
          <p:cNvSpPr txBox="1"/>
          <p:nvPr/>
        </p:nvSpPr>
        <p:spPr>
          <a:xfrm>
            <a:off x="7164729" y="1493135"/>
            <a:ext cx="15625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LV zit vast</a:t>
            </a:r>
            <a:endParaRPr/>
          </a:p>
        </p:txBody>
      </p:sp>
      <p:sp>
        <p:nvSpPr>
          <p:cNvPr id="457" name="Google Shape;457;p29"/>
          <p:cNvSpPr/>
          <p:nvPr/>
        </p:nvSpPr>
        <p:spPr>
          <a:xfrm>
            <a:off x="6423950" y="2060294"/>
            <a:ext cx="578734" cy="114589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9"/>
          <p:cNvSpPr txBox="1"/>
          <p:nvPr/>
        </p:nvSpPr>
        <p:spPr>
          <a:xfrm>
            <a:off x="6993038" y="4678102"/>
            <a:ext cx="224355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biedt zich aan + RV wijkt uit naar rechts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Tackle back</a:t>
            </a:r>
            <a:endParaRPr/>
          </a:p>
        </p:txBody>
      </p:sp>
      <p:sp>
        <p:nvSpPr>
          <p:cNvPr id="464" name="Google Shape;464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bij balverlies -&gt; terug halen!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door het klein veld -&gt; zeer belangrijk</a:t>
            </a:r>
            <a:endParaRPr/>
          </a:p>
        </p:txBody>
      </p:sp>
      <p:pic>
        <p:nvPicPr>
          <p:cNvPr id="465" name="Google Shape;465;p3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172200" y="2805751"/>
            <a:ext cx="5181600" cy="2391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1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/>
              <a:t>Technische vaardigheden</a:t>
            </a:r>
            <a:endParaRPr/>
          </a:p>
        </p:txBody>
      </p:sp>
      <p:pic>
        <p:nvPicPr>
          <p:cNvPr id="473" name="Google Shape;473;p31" descr="Athlete profile: Field hockey's Anshpreet Sandhu | Impri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202" y="856527"/>
            <a:ext cx="6486919" cy="4826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/>
              <a:t> Technische vaardigheden</a:t>
            </a:r>
            <a:endParaRPr/>
          </a:p>
        </p:txBody>
      </p:sp>
      <p:sp>
        <p:nvSpPr>
          <p:cNvPr id="479" name="Google Shape;479;p32"/>
          <p:cNvSpPr txBox="1">
            <a:spLocks noGrp="1"/>
          </p:cNvSpPr>
          <p:nvPr>
            <p:ph type="body" idx="1"/>
          </p:nvPr>
        </p:nvSpPr>
        <p:spPr>
          <a:xfrm>
            <a:off x="838200" y="1482550"/>
            <a:ext cx="5293800" cy="47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928" dirty="0"/>
              <a:t>U7 + </a:t>
            </a:r>
            <a:r>
              <a:rPr lang="en-GB" sz="4928" i="1" dirty="0"/>
              <a:t>U8*</a:t>
            </a:r>
            <a:endParaRPr sz="4928" i="1" dirty="0"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/>
          </a:p>
          <a:p>
            <a:pPr marL="228600" lvl="0" indent="-1381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900" dirty="0" err="1"/>
              <a:t>basisgreep</a:t>
            </a:r>
            <a:r>
              <a:rPr lang="en-GB" sz="2500" dirty="0"/>
              <a:t> </a:t>
            </a:r>
            <a:endParaRPr sz="2500" dirty="0"/>
          </a:p>
          <a:p>
            <a:pPr marL="685800" lvl="1" indent="-163512">
              <a:spcBef>
                <a:spcPts val="1000"/>
              </a:spcBef>
              <a:buSzPct val="100000"/>
            </a:pPr>
            <a:r>
              <a:rPr lang="en-GB" sz="2500" dirty="0"/>
              <a:t>stick correct </a:t>
            </a:r>
            <a:r>
              <a:rPr lang="en-GB" sz="2500" dirty="0" err="1"/>
              <a:t>vasthouden</a:t>
            </a:r>
            <a:r>
              <a:rPr lang="en-GB" sz="2500" dirty="0"/>
              <a:t> </a:t>
            </a:r>
            <a:endParaRPr sz="2500" dirty="0"/>
          </a:p>
          <a:p>
            <a:pPr marL="228600" lvl="0" indent="-1381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900" dirty="0" err="1"/>
              <a:t>aanname</a:t>
            </a:r>
            <a:endParaRPr sz="29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500" dirty="0" err="1"/>
              <a:t>gesloten</a:t>
            </a:r>
            <a:r>
              <a:rPr lang="en-GB" sz="2500" dirty="0"/>
              <a:t> </a:t>
            </a:r>
            <a:r>
              <a:rPr lang="en-GB" sz="2500" dirty="0" err="1"/>
              <a:t>aanname</a:t>
            </a:r>
            <a:r>
              <a:rPr lang="en-GB" sz="2500" dirty="0"/>
              <a:t> forehand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i="1" dirty="0" err="1"/>
              <a:t>gesloten</a:t>
            </a:r>
            <a:r>
              <a:rPr lang="en-GB" sz="2500" i="1" dirty="0"/>
              <a:t> </a:t>
            </a:r>
            <a:r>
              <a:rPr lang="en-GB" sz="2500" i="1" dirty="0" err="1"/>
              <a:t>aanname</a:t>
            </a:r>
            <a:r>
              <a:rPr lang="en-GB" sz="2500" i="1" dirty="0"/>
              <a:t> backhand*</a:t>
            </a:r>
            <a:endParaRPr sz="2500" i="1" dirty="0"/>
          </a:p>
          <a:p>
            <a:pPr marL="228600" lvl="0" indent="-1381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900" dirty="0" err="1"/>
              <a:t>passen</a:t>
            </a:r>
            <a:endParaRPr sz="29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500" dirty="0"/>
              <a:t>push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/>
              <a:t>flat</a:t>
            </a:r>
            <a:endParaRPr sz="2500" dirty="0"/>
          </a:p>
          <a:p>
            <a:pPr marL="228600" lvl="0" indent="-1381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900" dirty="0" err="1"/>
              <a:t>dribbel</a:t>
            </a:r>
            <a:endParaRPr sz="29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100000"/>
              <a:buChar char="•"/>
            </a:pPr>
            <a:r>
              <a:rPr lang="en-GB" sz="2500" dirty="0" err="1"/>
              <a:t>drijven</a:t>
            </a:r>
            <a:r>
              <a:rPr lang="en-GB" sz="2500" dirty="0"/>
              <a:t> forehand + </a:t>
            </a:r>
            <a:r>
              <a:rPr lang="en-GB" sz="2500" dirty="0" err="1"/>
              <a:t>stoppen</a:t>
            </a:r>
            <a:r>
              <a:rPr lang="en-GB" sz="2500" dirty="0"/>
              <a:t> </a:t>
            </a:r>
            <a:r>
              <a:rPr lang="en-GB" sz="2500" dirty="0" err="1"/>
              <a:t>bal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 err="1"/>
              <a:t>draaien</a:t>
            </a:r>
            <a:r>
              <a:rPr lang="en-GB" sz="2500" dirty="0"/>
              <a:t> links en </a:t>
            </a:r>
            <a:r>
              <a:rPr lang="en-GB" sz="2500" dirty="0" err="1"/>
              <a:t>rechts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 err="1"/>
              <a:t>indian</a:t>
            </a:r>
            <a:r>
              <a:rPr lang="en-GB" sz="2500" dirty="0"/>
              <a:t> dribble - </a:t>
            </a:r>
            <a:r>
              <a:rPr lang="en-GB" sz="2500" dirty="0" err="1"/>
              <a:t>naar</a:t>
            </a:r>
            <a:r>
              <a:rPr lang="en-GB" sz="2500" dirty="0"/>
              <a:t> forehand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/>
              <a:t>slalom</a:t>
            </a:r>
            <a:endParaRPr sz="2500" dirty="0"/>
          </a:p>
          <a:p>
            <a:pPr marL="228600" lvl="0" indent="-1381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900" dirty="0"/>
              <a:t>leadings</a:t>
            </a:r>
            <a:endParaRPr sz="29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 err="1"/>
              <a:t>voor</a:t>
            </a:r>
            <a:r>
              <a:rPr lang="en-GB" sz="2500" dirty="0"/>
              <a:t> en achter de </a:t>
            </a:r>
            <a:r>
              <a:rPr lang="en-GB" sz="2500" dirty="0" err="1"/>
              <a:t>speler</a:t>
            </a:r>
            <a:r>
              <a:rPr lang="en-GB" sz="2500" dirty="0"/>
              <a:t> met </a:t>
            </a:r>
            <a:r>
              <a:rPr lang="en-GB" sz="2500" dirty="0" err="1"/>
              <a:t>bal</a:t>
            </a:r>
            <a:endParaRPr sz="2500" dirty="0"/>
          </a:p>
          <a:p>
            <a:pPr marL="685800" lvl="1" indent="-16351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2500" dirty="0"/>
              <a:t>in open </a:t>
            </a:r>
            <a:r>
              <a:rPr lang="en-GB" sz="2500" dirty="0" err="1"/>
              <a:t>paslijnen</a:t>
            </a:r>
            <a:endParaRPr sz="2500" dirty="0"/>
          </a:p>
        </p:txBody>
      </p:sp>
      <p:sp>
        <p:nvSpPr>
          <p:cNvPr id="480" name="Google Shape;480;p32"/>
          <p:cNvSpPr txBox="1">
            <a:spLocks noGrp="1"/>
          </p:cNvSpPr>
          <p:nvPr>
            <p:ph type="body" idx="2"/>
          </p:nvPr>
        </p:nvSpPr>
        <p:spPr>
          <a:xfrm>
            <a:off x="6172200" y="1482551"/>
            <a:ext cx="5181600" cy="4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3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/>
              <a:t>Extra informatie</a:t>
            </a:r>
            <a:endParaRPr/>
          </a:p>
        </p:txBody>
      </p:sp>
      <p:sp>
        <p:nvSpPr>
          <p:cNvPr id="486" name="Google Shape;486;p33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url naar spelregel fiches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/>
              <a:t>andere interessante urls</a:t>
            </a:r>
            <a:endParaRPr/>
          </a:p>
        </p:txBody>
      </p:sp>
      <p:sp>
        <p:nvSpPr>
          <p:cNvPr id="487" name="Google Shape;487;p33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5f0c115bf8_0_0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Veel succes!!</a:t>
            </a:r>
            <a:endParaRPr/>
          </a:p>
        </p:txBody>
      </p:sp>
      <p:sp>
        <p:nvSpPr>
          <p:cNvPr id="494" name="Google Shape;494;g25f0c115bf8_0_0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300" cy="525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g25f0c115bf8_0_0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200"/>
              <a:t>Bij vragen kan je steeds terecht bij Pierre, sportieve cel of de trainers.</a:t>
            </a:r>
            <a:endParaRPr sz="2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chemeClr val="lt1"/>
                </a:solidFill>
              </a:rPr>
              <a:t>#westicktogether</a:t>
            </a:r>
            <a:endParaRPr sz="2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6" name="Google Shape;496;g25f0c115bf8_0_0" descr="D-MON Hockey | Sint-Gillis-Bij-Dendermonde"/>
          <p:cNvPicPr preferRelativeResize="0"/>
          <p:nvPr/>
        </p:nvPicPr>
        <p:blipFill rotWithShape="1">
          <a:blip r:embed="rId3">
            <a:alphaModFix/>
          </a:blip>
          <a:srcRect l="4707" r="4068"/>
          <a:stretch/>
        </p:blipFill>
        <p:spPr>
          <a:xfrm>
            <a:off x="5648543" y="731525"/>
            <a:ext cx="4796381" cy="52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GB" b="1"/>
              <a:t>Enkele spelregels</a:t>
            </a:r>
            <a:endParaRPr b="1"/>
          </a:p>
        </p:txBody>
      </p:sp>
      <p:sp>
        <p:nvSpPr>
          <p:cNvPr id="177" name="Google Shape;177;p5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</a:pPr>
            <a:endParaRPr/>
          </a:p>
        </p:txBody>
      </p:sp>
      <p:pic>
        <p:nvPicPr>
          <p:cNvPr id="179" name="Google Shape;179;p5" descr="HOCKE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6455" y="454491"/>
            <a:ext cx="4550598" cy="5154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</a:t>
            </a:r>
            <a:endParaRPr>
              <a:solidFill>
                <a:srgbClr val="C0504D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078CA-BA9C-5C70-9E09-892DA40F6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800225"/>
            <a:ext cx="6970874" cy="48553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FBEE05-AC74-DD21-527F-FADE0DD6C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382" y="0"/>
            <a:ext cx="97812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>
                <a:solidFill>
                  <a:srgbClr val="C0504D"/>
                </a:solidFill>
              </a:rPr>
              <a:t>Spelregels: wanneer is de bal buiten?</a:t>
            </a:r>
            <a:endParaRPr/>
          </a:p>
        </p:txBody>
      </p:sp>
      <p:pic>
        <p:nvPicPr>
          <p:cNvPr id="199" name="Google Shape;199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46676" y="1825625"/>
            <a:ext cx="6098648" cy="43513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8"/>
          <p:cNvCxnSpPr/>
          <p:nvPr/>
        </p:nvCxnSpPr>
        <p:spPr>
          <a:xfrm rot="10800000" flipH="1">
            <a:off x="7391400" y="3429000"/>
            <a:ext cx="2238375" cy="3524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01" name="Google Shape;201;p8"/>
          <p:cNvSpPr txBox="1"/>
          <p:nvPr/>
        </p:nvSpPr>
        <p:spPr>
          <a:xfrm>
            <a:off x="9715500" y="3228975"/>
            <a:ext cx="15049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 = buiten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ts val="4400"/>
              <a:buFont typeface="Calibri"/>
              <a:buNone/>
            </a:pPr>
            <a:r>
              <a:rPr lang="en-GB" dirty="0" err="1">
                <a:solidFill>
                  <a:srgbClr val="C0504D"/>
                </a:solidFill>
              </a:rPr>
              <a:t>Spelregels</a:t>
            </a:r>
            <a:r>
              <a:rPr lang="en-GB" dirty="0">
                <a:solidFill>
                  <a:srgbClr val="C0504D"/>
                </a:solidFill>
              </a:rPr>
              <a:t>: …</a:t>
            </a:r>
            <a:r>
              <a:rPr lang="en-GB" dirty="0" err="1">
                <a:solidFill>
                  <a:srgbClr val="C0504D"/>
                </a:solidFill>
              </a:rPr>
              <a:t>bal</a:t>
            </a:r>
            <a:r>
              <a:rPr lang="en-GB" dirty="0">
                <a:solidFill>
                  <a:srgbClr val="C0504D"/>
                </a:solidFill>
              </a:rPr>
              <a:t> </a:t>
            </a:r>
            <a:r>
              <a:rPr lang="en-GB" dirty="0" err="1">
                <a:solidFill>
                  <a:srgbClr val="C0504D"/>
                </a:solidFill>
              </a:rPr>
              <a:t>voor</a:t>
            </a:r>
            <a:r>
              <a:rPr lang="en-GB" dirty="0">
                <a:solidFill>
                  <a:srgbClr val="C0504D"/>
                </a:solidFill>
              </a:rPr>
              <a:t> de </a:t>
            </a:r>
            <a:r>
              <a:rPr lang="en-GB" dirty="0" err="1">
                <a:solidFill>
                  <a:srgbClr val="C0504D"/>
                </a:solidFill>
              </a:rPr>
              <a:t>verdedigers</a:t>
            </a:r>
            <a:endParaRPr dirty="0">
              <a:solidFill>
                <a:srgbClr val="C0504D"/>
              </a:solidFill>
            </a:endParaRPr>
          </a:p>
        </p:txBody>
      </p:sp>
      <p:sp>
        <p:nvSpPr>
          <p:cNvPr id="207" name="Google Shape;20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562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Char char="•"/>
            </a:pPr>
            <a:r>
              <a:rPr lang="en-GB" dirty="0" err="1">
                <a:solidFill>
                  <a:srgbClr val="FF0000"/>
                </a:solidFill>
              </a:rPr>
              <a:t>bal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buiten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zijlijn</a:t>
            </a:r>
            <a:r>
              <a:rPr lang="en-GB" dirty="0">
                <a:solidFill>
                  <a:srgbClr val="FF0000"/>
                </a:solidFill>
              </a:rPr>
              <a:t> </a:t>
            </a:r>
            <a:endParaRPr dirty="0"/>
          </a:p>
          <a:p>
            <a:pPr marL="2698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lang="en-GB" dirty="0">
                <a:solidFill>
                  <a:srgbClr val="FF0000"/>
                </a:solidFill>
              </a:rPr>
              <a:t>-&gt; op </a:t>
            </a:r>
            <a:r>
              <a:rPr lang="en-GB" dirty="0" err="1">
                <a:solidFill>
                  <a:srgbClr val="FF0000"/>
                </a:solidFill>
              </a:rPr>
              <a:t>plek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waar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buiten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gaat</a:t>
            </a:r>
            <a:endParaRPr dirty="0">
              <a:solidFill>
                <a:srgbClr val="FF0000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800"/>
              <a:buChar char="•"/>
            </a:pPr>
            <a:r>
              <a:rPr lang="en-GB" dirty="0" err="1">
                <a:solidFill>
                  <a:srgbClr val="00B0F0"/>
                </a:solidFill>
              </a:rPr>
              <a:t>bal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 err="1">
                <a:solidFill>
                  <a:srgbClr val="00B0F0"/>
                </a:solidFill>
              </a:rPr>
              <a:t>buiten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 err="1">
                <a:solidFill>
                  <a:srgbClr val="00B0F0"/>
                </a:solidFill>
              </a:rPr>
              <a:t>achterlijn</a:t>
            </a:r>
            <a:r>
              <a:rPr lang="en-GB" dirty="0">
                <a:solidFill>
                  <a:srgbClr val="00B0F0"/>
                </a:solidFill>
              </a:rPr>
              <a:t> </a:t>
            </a:r>
            <a:endParaRPr dirty="0"/>
          </a:p>
          <a:p>
            <a:pPr marL="269875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en-GB" dirty="0">
                <a:solidFill>
                  <a:srgbClr val="00B0F0"/>
                </a:solidFill>
              </a:rPr>
              <a:t>-&gt; </a:t>
            </a:r>
            <a:r>
              <a:rPr lang="en-GB" dirty="0" err="1">
                <a:solidFill>
                  <a:srgbClr val="00B0F0"/>
                </a:solidFill>
              </a:rPr>
              <a:t>loodrecht</a:t>
            </a:r>
            <a:r>
              <a:rPr lang="en-GB" dirty="0">
                <a:solidFill>
                  <a:srgbClr val="00B0F0"/>
                </a:solidFill>
              </a:rPr>
              <a:t> op 5m-lijn (</a:t>
            </a:r>
            <a:r>
              <a:rPr lang="en-GB" dirty="0" err="1">
                <a:solidFill>
                  <a:srgbClr val="00B0F0"/>
                </a:solidFill>
              </a:rPr>
              <a:t>uitspelen</a:t>
            </a:r>
            <a:r>
              <a:rPr lang="en-GB" dirty="0">
                <a:solidFill>
                  <a:srgbClr val="00B0F0"/>
                </a:solidFill>
              </a:rPr>
              <a:t>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Char char="•"/>
            </a:pPr>
            <a:r>
              <a:rPr lang="en-GB" dirty="0" err="1"/>
              <a:t>overtreding</a:t>
            </a:r>
            <a:r>
              <a:rPr lang="en-GB" dirty="0"/>
              <a:t> (</a:t>
            </a:r>
            <a:r>
              <a:rPr lang="en-GB" dirty="0" err="1"/>
              <a:t>ot</a:t>
            </a:r>
            <a:r>
              <a:rPr lang="en-GB" dirty="0"/>
              <a:t>):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/>
              <a:t>in zone 1 -&gt; </a:t>
            </a:r>
            <a:r>
              <a:rPr lang="en-GB" dirty="0" err="1"/>
              <a:t>loodrecht</a:t>
            </a:r>
            <a:r>
              <a:rPr lang="en-GB" dirty="0"/>
              <a:t> op 5m-lijn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ts val="2400"/>
              <a:buChar char="•"/>
            </a:pPr>
            <a:r>
              <a:rPr lang="en-GB" dirty="0"/>
              <a:t>in zone 2 -&gt; op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overtreding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800"/>
              <a:buNone/>
            </a:pPr>
            <a:endParaRPr dirty="0"/>
          </a:p>
        </p:txBody>
      </p:sp>
      <p:pic>
        <p:nvPicPr>
          <p:cNvPr id="208" name="Google Shape;20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8344" y="1514556"/>
            <a:ext cx="4124901" cy="4648849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09" name="Google Shape;209;p9"/>
          <p:cNvCxnSpPr/>
          <p:nvPr/>
        </p:nvCxnSpPr>
        <p:spPr>
          <a:xfrm rot="10800000">
            <a:off x="8075597" y="1546458"/>
            <a:ext cx="0" cy="73152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0" name="Google Shape;210;p9"/>
          <p:cNvCxnSpPr/>
          <p:nvPr/>
        </p:nvCxnSpPr>
        <p:spPr>
          <a:xfrm>
            <a:off x="8075596" y="2300438"/>
            <a:ext cx="0" cy="298383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11" name="Google Shape;211;p9"/>
          <p:cNvSpPr txBox="1"/>
          <p:nvPr/>
        </p:nvSpPr>
        <p:spPr>
          <a:xfrm>
            <a:off x="7772401" y="2401502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2" name="Google Shape;212;p9"/>
          <p:cNvCxnSpPr>
            <a:cxnSpLocks/>
          </p:cNvCxnSpPr>
          <p:nvPr/>
        </p:nvCxnSpPr>
        <p:spPr>
          <a:xfrm rot="16200000">
            <a:off x="10797943" y="1775860"/>
            <a:ext cx="0" cy="73152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13" name="Google Shape;213;p9"/>
          <p:cNvSpPr txBox="1"/>
          <p:nvPr/>
        </p:nvSpPr>
        <p:spPr>
          <a:xfrm>
            <a:off x="10485121" y="1937885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4" name="Google Shape;214;p9"/>
          <p:cNvCxnSpPr>
            <a:cxnSpLocks/>
          </p:cNvCxnSpPr>
          <p:nvPr/>
        </p:nvCxnSpPr>
        <p:spPr>
          <a:xfrm rot="16200000">
            <a:off x="10797943" y="2881161"/>
            <a:ext cx="0" cy="73152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15" name="Google Shape;215;p9"/>
          <p:cNvSpPr txBox="1"/>
          <p:nvPr/>
        </p:nvSpPr>
        <p:spPr>
          <a:xfrm>
            <a:off x="10483517" y="3033561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 txBox="1"/>
          <p:nvPr/>
        </p:nvSpPr>
        <p:spPr>
          <a:xfrm>
            <a:off x="8656321" y="2390272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8732520" y="1869305"/>
            <a:ext cx="4495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8" name="Google Shape;218;p9"/>
          <p:cNvCxnSpPr/>
          <p:nvPr/>
        </p:nvCxnSpPr>
        <p:spPr>
          <a:xfrm>
            <a:off x="8959516" y="21737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19" name="Google Shape;219;p9"/>
          <p:cNvSpPr txBox="1"/>
          <p:nvPr/>
        </p:nvSpPr>
        <p:spPr>
          <a:xfrm>
            <a:off x="7153488" y="3253339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2</a:t>
            </a:r>
            <a:endParaRPr/>
          </a:p>
        </p:txBody>
      </p:sp>
      <p:sp>
        <p:nvSpPr>
          <p:cNvPr id="220" name="Google Shape;220;p9"/>
          <p:cNvSpPr txBox="1"/>
          <p:nvPr/>
        </p:nvSpPr>
        <p:spPr>
          <a:xfrm>
            <a:off x="7161509" y="2019701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1</a:t>
            </a:r>
            <a:endParaRPr/>
          </a:p>
        </p:txBody>
      </p:sp>
      <p:sp>
        <p:nvSpPr>
          <p:cNvPr id="221" name="Google Shape;221;p9"/>
          <p:cNvSpPr txBox="1"/>
          <p:nvPr/>
        </p:nvSpPr>
        <p:spPr>
          <a:xfrm>
            <a:off x="7169530" y="5088556"/>
            <a:ext cx="843205" cy="37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1</a:t>
            </a:r>
            <a:endParaRPr/>
          </a:p>
        </p:txBody>
      </p:sp>
      <p:sp>
        <p:nvSpPr>
          <p:cNvPr id="222" name="Google Shape;222;p9"/>
          <p:cNvSpPr txBox="1"/>
          <p:nvPr/>
        </p:nvSpPr>
        <p:spPr>
          <a:xfrm>
            <a:off x="8268102" y="3272588"/>
            <a:ext cx="617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</a:t>
            </a:r>
            <a:endParaRPr sz="18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1599</Words>
  <Application>Microsoft Office PowerPoint</Application>
  <PresentationFormat>Widescreen</PresentationFormat>
  <Paragraphs>342</Paragraphs>
  <Slides>46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Noto Sans Symbols</vt:lpstr>
      <vt:lpstr>Office Theme</vt:lpstr>
      <vt:lpstr>Coachmap U7-U8</vt:lpstr>
      <vt:lpstr>Inhoudstafel</vt:lpstr>
      <vt:lpstr>Het veld</vt:lpstr>
      <vt:lpstr>Het veld</vt:lpstr>
      <vt:lpstr>Enkele spelregels</vt:lpstr>
      <vt:lpstr>Spelregels</vt:lpstr>
      <vt:lpstr>PowerPoint Presentation</vt:lpstr>
      <vt:lpstr>Spelregels: wanneer is de bal buiten?</vt:lpstr>
      <vt:lpstr>Spelregels: …bal voor de verdedigers</vt:lpstr>
      <vt:lpstr>Spelregels: …bal buiten voor de aanvallers</vt:lpstr>
      <vt:lpstr>Spelregels: …overtreding voor de aanvallers</vt:lpstr>
      <vt:lpstr>Spelregels: goal!!!!</vt:lpstr>
      <vt:lpstr>Spelregels: vrije slag - tegenstanders op 3m</vt:lpstr>
      <vt:lpstr>Teammanager  +  coach  = golden duo</vt:lpstr>
      <vt:lpstr>Teammanager (TM) - taken</vt:lpstr>
      <vt:lpstr>Teammanager – uitstel van een wedstrijd</vt:lpstr>
      <vt:lpstr>Teammanager – wedstrijdblad</vt:lpstr>
      <vt:lpstr>Teammanager – wedstrijdblad toegang</vt:lpstr>
      <vt:lpstr>Teammanager – wedstrijdblad personen</vt:lpstr>
      <vt:lpstr>Coach – vóór wedstrijd</vt:lpstr>
      <vt:lpstr>Coach – tijdens wedstrijd</vt:lpstr>
      <vt:lpstr>Coach – nà wedstrijd</vt:lpstr>
      <vt:lpstr>Coach – wissels</vt:lpstr>
      <vt:lpstr>Wij zijn het voorbeeld!</vt:lpstr>
      <vt:lpstr>De manager  als rolmodel</vt:lpstr>
      <vt:lpstr>Positief voorbeeld: Coach</vt:lpstr>
      <vt:lpstr>Positief voorbeeld: Trainer  </vt:lpstr>
      <vt:lpstr>Opwarming</vt:lpstr>
      <vt:lpstr>Opwarming deel 1</vt:lpstr>
      <vt:lpstr>Opwarming deel 2</vt:lpstr>
      <vt:lpstr>Opwarming deel 2</vt:lpstr>
      <vt:lpstr>Opwarming deel 3</vt:lpstr>
      <vt:lpstr>Coach benodigdheden</vt:lpstr>
      <vt:lpstr>Coach benodigdheden</vt:lpstr>
      <vt:lpstr>Opstelling U7-U8</vt:lpstr>
      <vt:lpstr>Opstelling tijdens wedstrijd- U7/U8</vt:lpstr>
      <vt:lpstr>Opstelling bij aanvang wedstrijd- U7/U8</vt:lpstr>
      <vt:lpstr>Tactics - basics</vt:lpstr>
      <vt:lpstr>Breed spelen</vt:lpstr>
      <vt:lpstr>Guard</vt:lpstr>
      <vt:lpstr>Breed spelen + wissel van kant</vt:lpstr>
      <vt:lpstr>Tackle back</vt:lpstr>
      <vt:lpstr>Technische vaardigheden</vt:lpstr>
      <vt:lpstr> Technische vaardigheden</vt:lpstr>
      <vt:lpstr>Extra informatie</vt:lpstr>
      <vt:lpstr>Veel succes!!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Coachmap U7-U8</dc:title>
  <dc:creator>Johan Duyck</dc:creator>
  <cp:lastModifiedBy>Johan Duyck</cp:lastModifiedBy>
  <cp:revision>5</cp:revision>
  <dcterms:created xsi:type="dcterms:W3CDTF">2022-10-28T12:05:51Z</dcterms:created>
  <dcterms:modified xsi:type="dcterms:W3CDTF">2024-03-01T12:02:28Z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bd419f-33b1-4721-99ce-135fcb16684a_Enabled">
    <vt:lpwstr>true</vt:lpwstr>
  </property>
  <property fmtid="{D5CDD505-2E9C-101B-9397-08002B2CF9AE}" pid="3" name="MSIP_Label_d8bd419f-33b1-4721-99ce-135fcb16684a_SetDate">
    <vt:lpwstr>2024-01-20T11:25:16Z</vt:lpwstr>
  </property>
  <property fmtid="{D5CDD505-2E9C-101B-9397-08002B2CF9AE}" pid="4" name="MSIP_Label_d8bd419f-33b1-4721-99ce-135fcb16684a_Method">
    <vt:lpwstr>Privileged</vt:lpwstr>
  </property>
  <property fmtid="{D5CDD505-2E9C-101B-9397-08002B2CF9AE}" pid="5" name="MSIP_Label_d8bd419f-33b1-4721-99ce-135fcb16684a_Name">
    <vt:lpwstr>Public Information</vt:lpwstr>
  </property>
  <property fmtid="{D5CDD505-2E9C-101B-9397-08002B2CF9AE}" pid="6" name="MSIP_Label_d8bd419f-33b1-4721-99ce-135fcb16684a_SiteId">
    <vt:lpwstr>6bf0cd58-ceef-4562-b1b7-c1602ea60d67</vt:lpwstr>
  </property>
  <property fmtid="{D5CDD505-2E9C-101B-9397-08002B2CF9AE}" pid="7" name="MSIP_Label_d8bd419f-33b1-4721-99ce-135fcb16684a_ActionId">
    <vt:lpwstr>3ad34a5a-853e-4946-a0a0-614233f419bb</vt:lpwstr>
  </property>
  <property fmtid="{D5CDD505-2E9C-101B-9397-08002B2CF9AE}" pid="8" name="MSIP_Label_d8bd419f-33b1-4721-99ce-135fcb16684a_ContentBits">
    <vt:lpwstr>0</vt:lpwstr>
  </property>
</Properties>
</file>